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65"/>
  </p:notesMasterIdLst>
  <p:sldIdLst>
    <p:sldId id="358" r:id="rId2"/>
    <p:sldId id="347" r:id="rId3"/>
    <p:sldId id="422" r:id="rId4"/>
    <p:sldId id="444" r:id="rId5"/>
    <p:sldId id="443" r:id="rId6"/>
    <p:sldId id="393" r:id="rId7"/>
    <p:sldId id="399" r:id="rId8"/>
    <p:sldId id="408" r:id="rId9"/>
    <p:sldId id="469" r:id="rId10"/>
    <p:sldId id="423" r:id="rId11"/>
    <p:sldId id="424" r:id="rId12"/>
    <p:sldId id="407" r:id="rId13"/>
    <p:sldId id="415" r:id="rId14"/>
    <p:sldId id="467" r:id="rId15"/>
    <p:sldId id="416" r:id="rId16"/>
    <p:sldId id="417" r:id="rId17"/>
    <p:sldId id="439" r:id="rId18"/>
    <p:sldId id="440" r:id="rId19"/>
    <p:sldId id="441" r:id="rId20"/>
    <p:sldId id="442" r:id="rId21"/>
    <p:sldId id="385" r:id="rId22"/>
    <p:sldId id="446" r:id="rId23"/>
    <p:sldId id="445" r:id="rId24"/>
    <p:sldId id="447" r:id="rId25"/>
    <p:sldId id="448" r:id="rId26"/>
    <p:sldId id="449" r:id="rId27"/>
    <p:sldId id="450" r:id="rId28"/>
    <p:sldId id="451" r:id="rId29"/>
    <p:sldId id="452" r:id="rId30"/>
    <p:sldId id="453" r:id="rId31"/>
    <p:sldId id="454" r:id="rId32"/>
    <p:sldId id="455" r:id="rId33"/>
    <p:sldId id="456" r:id="rId34"/>
    <p:sldId id="457" r:id="rId35"/>
    <p:sldId id="458" r:id="rId36"/>
    <p:sldId id="459" r:id="rId37"/>
    <p:sldId id="460" r:id="rId38"/>
    <p:sldId id="461" r:id="rId39"/>
    <p:sldId id="462" r:id="rId40"/>
    <p:sldId id="463" r:id="rId41"/>
    <p:sldId id="464" r:id="rId42"/>
    <p:sldId id="465" r:id="rId43"/>
    <p:sldId id="466" r:id="rId44"/>
    <p:sldId id="468" r:id="rId45"/>
    <p:sldId id="475" r:id="rId46"/>
    <p:sldId id="476" r:id="rId47"/>
    <p:sldId id="485" r:id="rId48"/>
    <p:sldId id="486" r:id="rId49"/>
    <p:sldId id="470" r:id="rId50"/>
    <p:sldId id="471" r:id="rId51"/>
    <p:sldId id="472" r:id="rId52"/>
    <p:sldId id="473" r:id="rId53"/>
    <p:sldId id="474" r:id="rId54"/>
    <p:sldId id="487" r:id="rId55"/>
    <p:sldId id="488" r:id="rId56"/>
    <p:sldId id="477" r:id="rId57"/>
    <p:sldId id="479" r:id="rId58"/>
    <p:sldId id="478" r:id="rId59"/>
    <p:sldId id="480" r:id="rId60"/>
    <p:sldId id="481" r:id="rId61"/>
    <p:sldId id="482" r:id="rId62"/>
    <p:sldId id="483" r:id="rId63"/>
    <p:sldId id="484"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ts" id="{DB4EE011-F8CE-49EE-AADD-7C902F8BBF21}">
          <p14:sldIdLst>
            <p14:sldId id="358"/>
          </p14:sldIdLst>
        </p14:section>
        <p14:section name="Cover Slide" id="{EAEED41A-DC41-4E7A-B794-83819DBB3E5D}">
          <p14:sldIdLst/>
        </p14:section>
        <p14:section name="Images Slides" id="{C5428DC1-19CF-4922-B5F4-450CFD13C505}">
          <p14:sldIdLst>
            <p14:sldId id="347"/>
            <p14:sldId id="422"/>
            <p14:sldId id="444"/>
            <p14:sldId id="443"/>
            <p14:sldId id="393"/>
            <p14:sldId id="399"/>
            <p14:sldId id="408"/>
            <p14:sldId id="469"/>
            <p14:sldId id="423"/>
            <p14:sldId id="424"/>
            <p14:sldId id="407"/>
            <p14:sldId id="415"/>
            <p14:sldId id="467"/>
            <p14:sldId id="416"/>
            <p14:sldId id="417"/>
            <p14:sldId id="439"/>
            <p14:sldId id="440"/>
            <p14:sldId id="441"/>
            <p14:sldId id="442"/>
            <p14:sldId id="385"/>
            <p14:sldId id="446"/>
            <p14:sldId id="445"/>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8"/>
            <p14:sldId id="475"/>
            <p14:sldId id="476"/>
            <p14:sldId id="485"/>
            <p14:sldId id="486"/>
            <p14:sldId id="470"/>
            <p14:sldId id="471"/>
            <p14:sldId id="472"/>
            <p14:sldId id="473"/>
            <p14:sldId id="474"/>
            <p14:sldId id="487"/>
            <p14:sldId id="488"/>
            <p14:sldId id="477"/>
            <p14:sldId id="479"/>
            <p14:sldId id="478"/>
            <p14:sldId id="480"/>
            <p14:sldId id="481"/>
            <p14:sldId id="482"/>
            <p14:sldId id="483"/>
            <p14:sldId id="484"/>
          </p14:sldIdLst>
        </p14:section>
        <p14:section name="Text - Slides" id="{6156A3A9-F553-4AF0-848C-9BBF9A58A6BF}">
          <p14:sldIdLst/>
        </p14:section>
        <p14:section name="3D Mockups - Slides" id="{F3CE30E4-97B3-4F10-8499-05E7EAEEFD9E}">
          <p14:sldIdLst/>
        </p14:section>
        <p14:section name="Team Slides" id="{A78079BD-CC6B-415F-A89A-892F09E1CF30}">
          <p14:sldIdLst/>
        </p14:section>
        <p14:section name="Graph and Number Slides" id="{10899A1A-069E-4CC3-8EF3-EECF16831075}">
          <p14:sldIdLst/>
        </p14:section>
        <p14:section name="Pricing Slides" id="{89E22FB8-9EB6-412E-A627-674501CA368D}">
          <p14:sldIdLst/>
        </p14:section>
        <p14:section name="Ressources - Slides" id="{FCAD3388-6E6A-46AA-9D8E-E92C91BB8B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wan" initials="E" lastIdx="1" clrIdx="0">
    <p:extLst>
      <p:ext uri="{19B8F6BF-5375-455C-9EA6-DF929625EA0E}">
        <p15:presenceInfo xmlns:p15="http://schemas.microsoft.com/office/powerpoint/2012/main" userId="Erwan" providerId="None"/>
      </p:ext>
    </p:extLst>
  </p:cmAuthor>
  <p:cmAuthor id="2" name="Jerome BESTEL" initials="JB" lastIdx="2" clrIdx="1">
    <p:extLst>
      <p:ext uri="{19B8F6BF-5375-455C-9EA6-DF929625EA0E}">
        <p15:presenceInfo xmlns:p15="http://schemas.microsoft.com/office/powerpoint/2012/main" userId="16478a9b5c87d1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FFFFFF"/>
    <a:srgbClr val="06090E"/>
    <a:srgbClr val="000000"/>
    <a:srgbClr val="4336F4"/>
    <a:srgbClr val="F2F2F2"/>
    <a:srgbClr val="262626"/>
    <a:srgbClr val="FC5818"/>
    <a:srgbClr val="321900"/>
    <a:srgbClr val="72A0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17" autoAdjust="0"/>
    <p:restoredTop sz="97362" autoAdjust="0"/>
  </p:normalViewPr>
  <p:slideViewPr>
    <p:cSldViewPr snapToGrid="0" showGuides="1">
      <p:cViewPr varScale="1">
        <p:scale>
          <a:sx n="79" d="100"/>
          <a:sy n="79" d="100"/>
        </p:scale>
        <p:origin x="888"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9BC1A981-7AA1-4167-8CEC-3C4435E29740}" type="datetimeFigureOut">
              <a:rPr lang="fr-FR" smtClean="0"/>
              <a:pPr/>
              <a:t>28/03/2024</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C6420C69-8C73-4047-85CC-F5445B7DF61C}" type="slidenum">
              <a:rPr lang="fr-FR" smtClean="0"/>
              <a:pPr/>
              <a:t>‹#›</a:t>
            </a:fld>
            <a:endParaRPr lang="fr-FR" dirty="0"/>
          </a:p>
        </p:txBody>
      </p:sp>
    </p:spTree>
    <p:extLst>
      <p:ext uri="{BB962C8B-B14F-4D97-AF65-F5344CB8AC3E}">
        <p14:creationId xmlns:p14="http://schemas.microsoft.com/office/powerpoint/2010/main" val="316059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a:t>
            </a:fld>
            <a:endParaRPr lang="fr-FR" dirty="0"/>
          </a:p>
        </p:txBody>
      </p:sp>
    </p:spTree>
    <p:extLst>
      <p:ext uri="{BB962C8B-B14F-4D97-AF65-F5344CB8AC3E}">
        <p14:creationId xmlns:p14="http://schemas.microsoft.com/office/powerpoint/2010/main" val="303296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11</a:t>
            </a:fld>
            <a:endParaRPr lang="fr-FR" dirty="0"/>
          </a:p>
        </p:txBody>
      </p:sp>
    </p:spTree>
    <p:extLst>
      <p:ext uri="{BB962C8B-B14F-4D97-AF65-F5344CB8AC3E}">
        <p14:creationId xmlns:p14="http://schemas.microsoft.com/office/powerpoint/2010/main" val="1094515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12</a:t>
            </a:fld>
            <a:endParaRPr lang="fr-FR" dirty="0"/>
          </a:p>
        </p:txBody>
      </p:sp>
    </p:spTree>
    <p:extLst>
      <p:ext uri="{BB962C8B-B14F-4D97-AF65-F5344CB8AC3E}">
        <p14:creationId xmlns:p14="http://schemas.microsoft.com/office/powerpoint/2010/main" val="2284081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13</a:t>
            </a:fld>
            <a:endParaRPr lang="fr-FR" dirty="0"/>
          </a:p>
        </p:txBody>
      </p:sp>
    </p:spTree>
    <p:extLst>
      <p:ext uri="{BB962C8B-B14F-4D97-AF65-F5344CB8AC3E}">
        <p14:creationId xmlns:p14="http://schemas.microsoft.com/office/powerpoint/2010/main" val="447810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14</a:t>
            </a:fld>
            <a:endParaRPr lang="fr-FR" dirty="0"/>
          </a:p>
        </p:txBody>
      </p:sp>
    </p:spTree>
    <p:extLst>
      <p:ext uri="{BB962C8B-B14F-4D97-AF65-F5344CB8AC3E}">
        <p14:creationId xmlns:p14="http://schemas.microsoft.com/office/powerpoint/2010/main" val="2231024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15</a:t>
            </a:fld>
            <a:endParaRPr lang="fr-FR" dirty="0"/>
          </a:p>
        </p:txBody>
      </p:sp>
    </p:spTree>
    <p:extLst>
      <p:ext uri="{BB962C8B-B14F-4D97-AF65-F5344CB8AC3E}">
        <p14:creationId xmlns:p14="http://schemas.microsoft.com/office/powerpoint/2010/main" val="92573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16</a:t>
            </a:fld>
            <a:endParaRPr lang="fr-FR" dirty="0"/>
          </a:p>
        </p:txBody>
      </p:sp>
    </p:spTree>
    <p:extLst>
      <p:ext uri="{BB962C8B-B14F-4D97-AF65-F5344CB8AC3E}">
        <p14:creationId xmlns:p14="http://schemas.microsoft.com/office/powerpoint/2010/main" val="342897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17</a:t>
            </a:fld>
            <a:endParaRPr lang="fr-FR" dirty="0"/>
          </a:p>
        </p:txBody>
      </p:sp>
    </p:spTree>
    <p:extLst>
      <p:ext uri="{BB962C8B-B14F-4D97-AF65-F5344CB8AC3E}">
        <p14:creationId xmlns:p14="http://schemas.microsoft.com/office/powerpoint/2010/main" val="393168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18</a:t>
            </a:fld>
            <a:endParaRPr lang="fr-FR" dirty="0"/>
          </a:p>
        </p:txBody>
      </p:sp>
    </p:spTree>
    <p:extLst>
      <p:ext uri="{BB962C8B-B14F-4D97-AF65-F5344CB8AC3E}">
        <p14:creationId xmlns:p14="http://schemas.microsoft.com/office/powerpoint/2010/main" val="179849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19</a:t>
            </a:fld>
            <a:endParaRPr lang="fr-FR" dirty="0"/>
          </a:p>
        </p:txBody>
      </p:sp>
    </p:spTree>
    <p:extLst>
      <p:ext uri="{BB962C8B-B14F-4D97-AF65-F5344CB8AC3E}">
        <p14:creationId xmlns:p14="http://schemas.microsoft.com/office/powerpoint/2010/main" val="354924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20</a:t>
            </a:fld>
            <a:endParaRPr lang="fr-FR" dirty="0"/>
          </a:p>
        </p:txBody>
      </p:sp>
    </p:spTree>
    <p:extLst>
      <p:ext uri="{BB962C8B-B14F-4D97-AF65-F5344CB8AC3E}">
        <p14:creationId xmlns:p14="http://schemas.microsoft.com/office/powerpoint/2010/main" val="66000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a:t>
            </a:fld>
            <a:endParaRPr lang="fr-FR" dirty="0"/>
          </a:p>
        </p:txBody>
      </p:sp>
    </p:spTree>
    <p:extLst>
      <p:ext uri="{BB962C8B-B14F-4D97-AF65-F5344CB8AC3E}">
        <p14:creationId xmlns:p14="http://schemas.microsoft.com/office/powerpoint/2010/main" val="1471295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21</a:t>
            </a:fld>
            <a:endParaRPr lang="fr-FR" dirty="0"/>
          </a:p>
        </p:txBody>
      </p:sp>
    </p:spTree>
    <p:extLst>
      <p:ext uri="{BB962C8B-B14F-4D97-AF65-F5344CB8AC3E}">
        <p14:creationId xmlns:p14="http://schemas.microsoft.com/office/powerpoint/2010/main" val="2172933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22</a:t>
            </a:fld>
            <a:endParaRPr lang="fr-FR" dirty="0"/>
          </a:p>
        </p:txBody>
      </p:sp>
    </p:spTree>
    <p:extLst>
      <p:ext uri="{BB962C8B-B14F-4D97-AF65-F5344CB8AC3E}">
        <p14:creationId xmlns:p14="http://schemas.microsoft.com/office/powerpoint/2010/main" val="3197706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23</a:t>
            </a:fld>
            <a:endParaRPr lang="fr-FR" dirty="0"/>
          </a:p>
        </p:txBody>
      </p:sp>
    </p:spTree>
    <p:extLst>
      <p:ext uri="{BB962C8B-B14F-4D97-AF65-F5344CB8AC3E}">
        <p14:creationId xmlns:p14="http://schemas.microsoft.com/office/powerpoint/2010/main" val="2989164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24</a:t>
            </a:fld>
            <a:endParaRPr lang="fr-FR" dirty="0"/>
          </a:p>
        </p:txBody>
      </p:sp>
    </p:spTree>
    <p:extLst>
      <p:ext uri="{BB962C8B-B14F-4D97-AF65-F5344CB8AC3E}">
        <p14:creationId xmlns:p14="http://schemas.microsoft.com/office/powerpoint/2010/main" val="1972544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25</a:t>
            </a:fld>
            <a:endParaRPr lang="fr-FR" dirty="0"/>
          </a:p>
        </p:txBody>
      </p:sp>
    </p:spTree>
    <p:extLst>
      <p:ext uri="{BB962C8B-B14F-4D97-AF65-F5344CB8AC3E}">
        <p14:creationId xmlns:p14="http://schemas.microsoft.com/office/powerpoint/2010/main" val="1734164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26</a:t>
            </a:fld>
            <a:endParaRPr lang="fr-FR" dirty="0"/>
          </a:p>
        </p:txBody>
      </p:sp>
    </p:spTree>
    <p:extLst>
      <p:ext uri="{BB962C8B-B14F-4D97-AF65-F5344CB8AC3E}">
        <p14:creationId xmlns:p14="http://schemas.microsoft.com/office/powerpoint/2010/main" val="3002089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27</a:t>
            </a:fld>
            <a:endParaRPr lang="fr-FR" dirty="0"/>
          </a:p>
        </p:txBody>
      </p:sp>
    </p:spTree>
    <p:extLst>
      <p:ext uri="{BB962C8B-B14F-4D97-AF65-F5344CB8AC3E}">
        <p14:creationId xmlns:p14="http://schemas.microsoft.com/office/powerpoint/2010/main" val="1199058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28</a:t>
            </a:fld>
            <a:endParaRPr lang="fr-FR" dirty="0"/>
          </a:p>
        </p:txBody>
      </p:sp>
    </p:spTree>
    <p:extLst>
      <p:ext uri="{BB962C8B-B14F-4D97-AF65-F5344CB8AC3E}">
        <p14:creationId xmlns:p14="http://schemas.microsoft.com/office/powerpoint/2010/main" val="3386496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29</a:t>
            </a:fld>
            <a:endParaRPr lang="fr-FR" dirty="0"/>
          </a:p>
        </p:txBody>
      </p:sp>
    </p:spTree>
    <p:extLst>
      <p:ext uri="{BB962C8B-B14F-4D97-AF65-F5344CB8AC3E}">
        <p14:creationId xmlns:p14="http://schemas.microsoft.com/office/powerpoint/2010/main" val="145373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30</a:t>
            </a:fld>
            <a:endParaRPr lang="fr-FR" dirty="0"/>
          </a:p>
        </p:txBody>
      </p:sp>
    </p:spTree>
    <p:extLst>
      <p:ext uri="{BB962C8B-B14F-4D97-AF65-F5344CB8AC3E}">
        <p14:creationId xmlns:p14="http://schemas.microsoft.com/office/powerpoint/2010/main" val="2600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a:t>
            </a:fld>
            <a:endParaRPr lang="fr-FR" dirty="0"/>
          </a:p>
        </p:txBody>
      </p:sp>
    </p:spTree>
    <p:extLst>
      <p:ext uri="{BB962C8B-B14F-4D97-AF65-F5344CB8AC3E}">
        <p14:creationId xmlns:p14="http://schemas.microsoft.com/office/powerpoint/2010/main" val="2117657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31</a:t>
            </a:fld>
            <a:endParaRPr lang="fr-FR" dirty="0"/>
          </a:p>
        </p:txBody>
      </p:sp>
    </p:spTree>
    <p:extLst>
      <p:ext uri="{BB962C8B-B14F-4D97-AF65-F5344CB8AC3E}">
        <p14:creationId xmlns:p14="http://schemas.microsoft.com/office/powerpoint/2010/main" val="2309818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32</a:t>
            </a:fld>
            <a:endParaRPr lang="fr-FR" dirty="0"/>
          </a:p>
        </p:txBody>
      </p:sp>
    </p:spTree>
    <p:extLst>
      <p:ext uri="{BB962C8B-B14F-4D97-AF65-F5344CB8AC3E}">
        <p14:creationId xmlns:p14="http://schemas.microsoft.com/office/powerpoint/2010/main" val="1074152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33</a:t>
            </a:fld>
            <a:endParaRPr lang="fr-FR" dirty="0"/>
          </a:p>
        </p:txBody>
      </p:sp>
    </p:spTree>
    <p:extLst>
      <p:ext uri="{BB962C8B-B14F-4D97-AF65-F5344CB8AC3E}">
        <p14:creationId xmlns:p14="http://schemas.microsoft.com/office/powerpoint/2010/main" val="2225889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34</a:t>
            </a:fld>
            <a:endParaRPr lang="fr-FR" dirty="0"/>
          </a:p>
        </p:txBody>
      </p:sp>
    </p:spTree>
    <p:extLst>
      <p:ext uri="{BB962C8B-B14F-4D97-AF65-F5344CB8AC3E}">
        <p14:creationId xmlns:p14="http://schemas.microsoft.com/office/powerpoint/2010/main" val="3119493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35</a:t>
            </a:fld>
            <a:endParaRPr lang="fr-FR" dirty="0"/>
          </a:p>
        </p:txBody>
      </p:sp>
    </p:spTree>
    <p:extLst>
      <p:ext uri="{BB962C8B-B14F-4D97-AF65-F5344CB8AC3E}">
        <p14:creationId xmlns:p14="http://schemas.microsoft.com/office/powerpoint/2010/main" val="629379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36</a:t>
            </a:fld>
            <a:endParaRPr lang="fr-FR" dirty="0"/>
          </a:p>
        </p:txBody>
      </p:sp>
    </p:spTree>
    <p:extLst>
      <p:ext uri="{BB962C8B-B14F-4D97-AF65-F5344CB8AC3E}">
        <p14:creationId xmlns:p14="http://schemas.microsoft.com/office/powerpoint/2010/main" val="3793613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37</a:t>
            </a:fld>
            <a:endParaRPr lang="fr-FR" dirty="0"/>
          </a:p>
        </p:txBody>
      </p:sp>
    </p:spTree>
    <p:extLst>
      <p:ext uri="{BB962C8B-B14F-4D97-AF65-F5344CB8AC3E}">
        <p14:creationId xmlns:p14="http://schemas.microsoft.com/office/powerpoint/2010/main" val="2573377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38</a:t>
            </a:fld>
            <a:endParaRPr lang="fr-FR" dirty="0"/>
          </a:p>
        </p:txBody>
      </p:sp>
    </p:spTree>
    <p:extLst>
      <p:ext uri="{BB962C8B-B14F-4D97-AF65-F5344CB8AC3E}">
        <p14:creationId xmlns:p14="http://schemas.microsoft.com/office/powerpoint/2010/main" val="3391432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39</a:t>
            </a:fld>
            <a:endParaRPr lang="fr-FR" dirty="0"/>
          </a:p>
        </p:txBody>
      </p:sp>
    </p:spTree>
    <p:extLst>
      <p:ext uri="{BB962C8B-B14F-4D97-AF65-F5344CB8AC3E}">
        <p14:creationId xmlns:p14="http://schemas.microsoft.com/office/powerpoint/2010/main" val="25295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40</a:t>
            </a:fld>
            <a:endParaRPr lang="fr-FR" dirty="0"/>
          </a:p>
        </p:txBody>
      </p:sp>
    </p:spTree>
    <p:extLst>
      <p:ext uri="{BB962C8B-B14F-4D97-AF65-F5344CB8AC3E}">
        <p14:creationId xmlns:p14="http://schemas.microsoft.com/office/powerpoint/2010/main" val="2720449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a:t>
            </a:fld>
            <a:endParaRPr lang="fr-FR" dirty="0"/>
          </a:p>
        </p:txBody>
      </p:sp>
    </p:spTree>
    <p:extLst>
      <p:ext uri="{BB962C8B-B14F-4D97-AF65-F5344CB8AC3E}">
        <p14:creationId xmlns:p14="http://schemas.microsoft.com/office/powerpoint/2010/main" val="2743246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41</a:t>
            </a:fld>
            <a:endParaRPr lang="fr-FR" dirty="0"/>
          </a:p>
        </p:txBody>
      </p:sp>
    </p:spTree>
    <p:extLst>
      <p:ext uri="{BB962C8B-B14F-4D97-AF65-F5344CB8AC3E}">
        <p14:creationId xmlns:p14="http://schemas.microsoft.com/office/powerpoint/2010/main" val="35263698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42</a:t>
            </a:fld>
            <a:endParaRPr lang="fr-FR" dirty="0"/>
          </a:p>
        </p:txBody>
      </p:sp>
    </p:spTree>
    <p:extLst>
      <p:ext uri="{BB962C8B-B14F-4D97-AF65-F5344CB8AC3E}">
        <p14:creationId xmlns:p14="http://schemas.microsoft.com/office/powerpoint/2010/main" val="348813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43</a:t>
            </a:fld>
            <a:endParaRPr lang="fr-FR" dirty="0"/>
          </a:p>
        </p:txBody>
      </p:sp>
    </p:spTree>
    <p:extLst>
      <p:ext uri="{BB962C8B-B14F-4D97-AF65-F5344CB8AC3E}">
        <p14:creationId xmlns:p14="http://schemas.microsoft.com/office/powerpoint/2010/main" val="3058463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44</a:t>
            </a:fld>
            <a:endParaRPr lang="fr-FR" dirty="0"/>
          </a:p>
        </p:txBody>
      </p:sp>
    </p:spTree>
    <p:extLst>
      <p:ext uri="{BB962C8B-B14F-4D97-AF65-F5344CB8AC3E}">
        <p14:creationId xmlns:p14="http://schemas.microsoft.com/office/powerpoint/2010/main" val="235253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45</a:t>
            </a:fld>
            <a:endParaRPr lang="fr-FR" dirty="0"/>
          </a:p>
        </p:txBody>
      </p:sp>
    </p:spTree>
    <p:extLst>
      <p:ext uri="{BB962C8B-B14F-4D97-AF65-F5344CB8AC3E}">
        <p14:creationId xmlns:p14="http://schemas.microsoft.com/office/powerpoint/2010/main" val="913174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46</a:t>
            </a:fld>
            <a:endParaRPr lang="fr-FR" dirty="0"/>
          </a:p>
        </p:txBody>
      </p:sp>
    </p:spTree>
    <p:extLst>
      <p:ext uri="{BB962C8B-B14F-4D97-AF65-F5344CB8AC3E}">
        <p14:creationId xmlns:p14="http://schemas.microsoft.com/office/powerpoint/2010/main" val="3883442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47</a:t>
            </a:fld>
            <a:endParaRPr lang="fr-FR" dirty="0"/>
          </a:p>
        </p:txBody>
      </p:sp>
    </p:spTree>
    <p:extLst>
      <p:ext uri="{BB962C8B-B14F-4D97-AF65-F5344CB8AC3E}">
        <p14:creationId xmlns:p14="http://schemas.microsoft.com/office/powerpoint/2010/main" val="3859675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48</a:t>
            </a:fld>
            <a:endParaRPr lang="fr-FR" dirty="0"/>
          </a:p>
        </p:txBody>
      </p:sp>
    </p:spTree>
    <p:extLst>
      <p:ext uri="{BB962C8B-B14F-4D97-AF65-F5344CB8AC3E}">
        <p14:creationId xmlns:p14="http://schemas.microsoft.com/office/powerpoint/2010/main" val="20844810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49</a:t>
            </a:fld>
            <a:endParaRPr lang="fr-FR" dirty="0"/>
          </a:p>
        </p:txBody>
      </p:sp>
    </p:spTree>
    <p:extLst>
      <p:ext uri="{BB962C8B-B14F-4D97-AF65-F5344CB8AC3E}">
        <p14:creationId xmlns:p14="http://schemas.microsoft.com/office/powerpoint/2010/main" val="1784763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50</a:t>
            </a:fld>
            <a:endParaRPr lang="fr-FR" dirty="0"/>
          </a:p>
        </p:txBody>
      </p:sp>
    </p:spTree>
    <p:extLst>
      <p:ext uri="{BB962C8B-B14F-4D97-AF65-F5344CB8AC3E}">
        <p14:creationId xmlns:p14="http://schemas.microsoft.com/office/powerpoint/2010/main" val="2774682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a:t>
            </a:fld>
            <a:endParaRPr lang="fr-FR" dirty="0"/>
          </a:p>
        </p:txBody>
      </p:sp>
    </p:spTree>
    <p:extLst>
      <p:ext uri="{BB962C8B-B14F-4D97-AF65-F5344CB8AC3E}">
        <p14:creationId xmlns:p14="http://schemas.microsoft.com/office/powerpoint/2010/main" val="1525816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51</a:t>
            </a:fld>
            <a:endParaRPr lang="fr-FR" dirty="0"/>
          </a:p>
        </p:txBody>
      </p:sp>
    </p:spTree>
    <p:extLst>
      <p:ext uri="{BB962C8B-B14F-4D97-AF65-F5344CB8AC3E}">
        <p14:creationId xmlns:p14="http://schemas.microsoft.com/office/powerpoint/2010/main" val="5480387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52</a:t>
            </a:fld>
            <a:endParaRPr lang="fr-FR" dirty="0"/>
          </a:p>
        </p:txBody>
      </p:sp>
    </p:spTree>
    <p:extLst>
      <p:ext uri="{BB962C8B-B14F-4D97-AF65-F5344CB8AC3E}">
        <p14:creationId xmlns:p14="http://schemas.microsoft.com/office/powerpoint/2010/main" val="338979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53</a:t>
            </a:fld>
            <a:endParaRPr lang="fr-FR" dirty="0"/>
          </a:p>
        </p:txBody>
      </p:sp>
    </p:spTree>
    <p:extLst>
      <p:ext uri="{BB962C8B-B14F-4D97-AF65-F5344CB8AC3E}">
        <p14:creationId xmlns:p14="http://schemas.microsoft.com/office/powerpoint/2010/main" val="1499295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54</a:t>
            </a:fld>
            <a:endParaRPr lang="fr-FR" dirty="0"/>
          </a:p>
        </p:txBody>
      </p:sp>
    </p:spTree>
    <p:extLst>
      <p:ext uri="{BB962C8B-B14F-4D97-AF65-F5344CB8AC3E}">
        <p14:creationId xmlns:p14="http://schemas.microsoft.com/office/powerpoint/2010/main" val="887106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55</a:t>
            </a:fld>
            <a:endParaRPr lang="fr-FR" dirty="0"/>
          </a:p>
        </p:txBody>
      </p:sp>
    </p:spTree>
    <p:extLst>
      <p:ext uri="{BB962C8B-B14F-4D97-AF65-F5344CB8AC3E}">
        <p14:creationId xmlns:p14="http://schemas.microsoft.com/office/powerpoint/2010/main" val="216559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56</a:t>
            </a:fld>
            <a:endParaRPr lang="fr-FR" dirty="0"/>
          </a:p>
        </p:txBody>
      </p:sp>
    </p:spTree>
    <p:extLst>
      <p:ext uri="{BB962C8B-B14F-4D97-AF65-F5344CB8AC3E}">
        <p14:creationId xmlns:p14="http://schemas.microsoft.com/office/powerpoint/2010/main" val="3080404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57</a:t>
            </a:fld>
            <a:endParaRPr lang="fr-FR" dirty="0"/>
          </a:p>
        </p:txBody>
      </p:sp>
    </p:spTree>
    <p:extLst>
      <p:ext uri="{BB962C8B-B14F-4D97-AF65-F5344CB8AC3E}">
        <p14:creationId xmlns:p14="http://schemas.microsoft.com/office/powerpoint/2010/main" val="1354658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58</a:t>
            </a:fld>
            <a:endParaRPr lang="fr-FR" dirty="0"/>
          </a:p>
        </p:txBody>
      </p:sp>
    </p:spTree>
    <p:extLst>
      <p:ext uri="{BB962C8B-B14F-4D97-AF65-F5344CB8AC3E}">
        <p14:creationId xmlns:p14="http://schemas.microsoft.com/office/powerpoint/2010/main" val="30967036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59</a:t>
            </a:fld>
            <a:endParaRPr lang="fr-FR" dirty="0"/>
          </a:p>
        </p:txBody>
      </p:sp>
    </p:spTree>
    <p:extLst>
      <p:ext uri="{BB962C8B-B14F-4D97-AF65-F5344CB8AC3E}">
        <p14:creationId xmlns:p14="http://schemas.microsoft.com/office/powerpoint/2010/main" val="2781105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60</a:t>
            </a:fld>
            <a:endParaRPr lang="fr-FR" dirty="0"/>
          </a:p>
        </p:txBody>
      </p:sp>
    </p:spTree>
    <p:extLst>
      <p:ext uri="{BB962C8B-B14F-4D97-AF65-F5344CB8AC3E}">
        <p14:creationId xmlns:p14="http://schemas.microsoft.com/office/powerpoint/2010/main" val="249418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a:t>
            </a:fld>
            <a:endParaRPr lang="fr-FR" dirty="0"/>
          </a:p>
        </p:txBody>
      </p:sp>
    </p:spTree>
    <p:extLst>
      <p:ext uri="{BB962C8B-B14F-4D97-AF65-F5344CB8AC3E}">
        <p14:creationId xmlns:p14="http://schemas.microsoft.com/office/powerpoint/2010/main" val="23938955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61</a:t>
            </a:fld>
            <a:endParaRPr lang="fr-FR" dirty="0"/>
          </a:p>
        </p:txBody>
      </p:sp>
    </p:spTree>
    <p:extLst>
      <p:ext uri="{BB962C8B-B14F-4D97-AF65-F5344CB8AC3E}">
        <p14:creationId xmlns:p14="http://schemas.microsoft.com/office/powerpoint/2010/main" val="3579662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62</a:t>
            </a:fld>
            <a:endParaRPr lang="fr-FR" dirty="0"/>
          </a:p>
        </p:txBody>
      </p:sp>
    </p:spTree>
    <p:extLst>
      <p:ext uri="{BB962C8B-B14F-4D97-AF65-F5344CB8AC3E}">
        <p14:creationId xmlns:p14="http://schemas.microsoft.com/office/powerpoint/2010/main" val="14520296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63</a:t>
            </a:fld>
            <a:endParaRPr lang="fr-FR" dirty="0"/>
          </a:p>
        </p:txBody>
      </p:sp>
    </p:spTree>
    <p:extLst>
      <p:ext uri="{BB962C8B-B14F-4D97-AF65-F5344CB8AC3E}">
        <p14:creationId xmlns:p14="http://schemas.microsoft.com/office/powerpoint/2010/main" val="2175045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a:t>
            </a:fld>
            <a:endParaRPr lang="fr-FR" dirty="0"/>
          </a:p>
        </p:txBody>
      </p:sp>
    </p:spTree>
    <p:extLst>
      <p:ext uri="{BB962C8B-B14F-4D97-AF65-F5344CB8AC3E}">
        <p14:creationId xmlns:p14="http://schemas.microsoft.com/office/powerpoint/2010/main" val="3788448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a:t>
            </a:fld>
            <a:endParaRPr lang="fr-FR" dirty="0"/>
          </a:p>
        </p:txBody>
      </p:sp>
    </p:spTree>
    <p:extLst>
      <p:ext uri="{BB962C8B-B14F-4D97-AF65-F5344CB8AC3E}">
        <p14:creationId xmlns:p14="http://schemas.microsoft.com/office/powerpoint/2010/main" val="140927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10</a:t>
            </a:fld>
            <a:endParaRPr lang="fr-FR" dirty="0"/>
          </a:p>
        </p:txBody>
      </p:sp>
    </p:spTree>
    <p:extLst>
      <p:ext uri="{BB962C8B-B14F-4D97-AF65-F5344CB8AC3E}">
        <p14:creationId xmlns:p14="http://schemas.microsoft.com/office/powerpoint/2010/main" val="210796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slidor.fr/"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5B84A04-AE08-4F2A-8FCB-24ED92EA0C63}"/>
              </a:ext>
            </a:extLst>
          </p:cNvPr>
          <p:cNvSpPr>
            <a:spLocks noGrp="1"/>
          </p:cNvSpPr>
          <p:nvPr>
            <p:ph type="pic" sz="quarter" idx="10" hasCustomPrompt="1"/>
          </p:nvPr>
        </p:nvSpPr>
        <p:spPr>
          <a:xfrm>
            <a:off x="1806222" y="857250"/>
            <a:ext cx="2376488" cy="514350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6" name="Picture Placeholder 13">
            <a:extLst>
              <a:ext uri="{FF2B5EF4-FFF2-40B4-BE49-F238E27FC236}">
                <a16:creationId xmlns:a16="http://schemas.microsoft.com/office/drawing/2014/main" id="{293DB316-8BB8-4E5B-A3DE-E9BE6CC1D4CD}"/>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249888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D Mockup Slid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8FDA1EE-08F5-479E-A89D-494C2E221AF8}"/>
              </a:ext>
            </a:extLst>
          </p:cNvPr>
          <p:cNvSpPr>
            <a:spLocks noGrp="1"/>
          </p:cNvSpPr>
          <p:nvPr>
            <p:ph type="pic" sz="quarter" idx="10" hasCustomPrompt="1"/>
          </p:nvPr>
        </p:nvSpPr>
        <p:spPr>
          <a:xfrm rot="18720000">
            <a:off x="3699914" y="1599223"/>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000000">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304230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s Slide">
    <p:spTree>
      <p:nvGrpSpPr>
        <p:cNvPr id="1" name=""/>
        <p:cNvGrpSpPr/>
        <p:nvPr/>
      </p:nvGrpSpPr>
      <p:grpSpPr>
        <a:xfrm>
          <a:off x="0" y="0"/>
          <a:ext cx="0" cy="0"/>
          <a:chOff x="0" y="0"/>
          <a:chExt cx="0" cy="0"/>
        </a:xfrm>
      </p:grpSpPr>
      <p:sp>
        <p:nvSpPr>
          <p:cNvPr id="3" name="Picture Placeholder 50">
            <a:extLst>
              <a:ext uri="{FF2B5EF4-FFF2-40B4-BE49-F238E27FC236}">
                <a16:creationId xmlns:a16="http://schemas.microsoft.com/office/drawing/2014/main" id="{19537088-2C08-40DD-8327-B0748A9B3948}"/>
              </a:ext>
            </a:extLst>
          </p:cNvPr>
          <p:cNvSpPr>
            <a:spLocks noGrp="1"/>
          </p:cNvSpPr>
          <p:nvPr>
            <p:ph type="pic" sz="quarter" idx="12" hasCustomPrompt="1"/>
          </p:nvPr>
        </p:nvSpPr>
        <p:spPr>
          <a:xfrm>
            <a:off x="6602215" y="2083163"/>
            <a:ext cx="1537710" cy="3252616"/>
          </a:xfrm>
          <a:custGeom>
            <a:avLst/>
            <a:gdLst>
              <a:gd name="connsiteX0" fmla="*/ 1784276 w 2014020"/>
              <a:gd name="connsiteY0" fmla="*/ 93715 h 4243212"/>
              <a:gd name="connsiteX1" fmla="*/ 1719811 w 2014020"/>
              <a:gd name="connsiteY1" fmla="*/ 158180 h 4243212"/>
              <a:gd name="connsiteX2" fmla="*/ 1784276 w 2014020"/>
              <a:gd name="connsiteY2" fmla="*/ 222645 h 4243212"/>
              <a:gd name="connsiteX3" fmla="*/ 1848741 w 2014020"/>
              <a:gd name="connsiteY3" fmla="*/ 158180 h 4243212"/>
              <a:gd name="connsiteX4" fmla="*/ 1784276 w 2014020"/>
              <a:gd name="connsiteY4" fmla="*/ 93715 h 4243212"/>
              <a:gd name="connsiteX5" fmla="*/ 208048 w 2014020"/>
              <a:gd name="connsiteY5" fmla="*/ 0 h 4243212"/>
              <a:gd name="connsiteX6" fmla="*/ 1805972 w 2014020"/>
              <a:gd name="connsiteY6" fmla="*/ 0 h 4243212"/>
              <a:gd name="connsiteX7" fmla="*/ 2014020 w 2014020"/>
              <a:gd name="connsiteY7" fmla="*/ 208048 h 4243212"/>
              <a:gd name="connsiteX8" fmla="*/ 2014020 w 2014020"/>
              <a:gd name="connsiteY8" fmla="*/ 4035164 h 4243212"/>
              <a:gd name="connsiteX9" fmla="*/ 1805972 w 2014020"/>
              <a:gd name="connsiteY9" fmla="*/ 4243212 h 4243212"/>
              <a:gd name="connsiteX10" fmla="*/ 208048 w 2014020"/>
              <a:gd name="connsiteY10" fmla="*/ 4243212 h 4243212"/>
              <a:gd name="connsiteX11" fmla="*/ 0 w 2014020"/>
              <a:gd name="connsiteY11" fmla="*/ 4035164 h 4243212"/>
              <a:gd name="connsiteX12" fmla="*/ 0 w 2014020"/>
              <a:gd name="connsiteY12" fmla="*/ 208048 h 4243212"/>
              <a:gd name="connsiteX13" fmla="*/ 208048 w 2014020"/>
              <a:gd name="connsiteY13" fmla="*/ 0 h 42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4020" h="4243212">
                <a:moveTo>
                  <a:pt x="1784276" y="93715"/>
                </a:moveTo>
                <a:cubicBezTo>
                  <a:pt x="1748673" y="93715"/>
                  <a:pt x="1719811" y="122577"/>
                  <a:pt x="1719811" y="158180"/>
                </a:cubicBezTo>
                <a:cubicBezTo>
                  <a:pt x="1719811" y="193783"/>
                  <a:pt x="1748673" y="222645"/>
                  <a:pt x="1784276" y="222645"/>
                </a:cubicBezTo>
                <a:cubicBezTo>
                  <a:pt x="1819879" y="222645"/>
                  <a:pt x="1848741" y="193783"/>
                  <a:pt x="1848741" y="158180"/>
                </a:cubicBezTo>
                <a:cubicBezTo>
                  <a:pt x="1848741" y="122577"/>
                  <a:pt x="1819879" y="93715"/>
                  <a:pt x="1784276" y="93715"/>
                </a:cubicBezTo>
                <a:close/>
                <a:moveTo>
                  <a:pt x="208048" y="0"/>
                </a:moveTo>
                <a:lnTo>
                  <a:pt x="1805972" y="0"/>
                </a:lnTo>
                <a:cubicBezTo>
                  <a:pt x="1920874" y="0"/>
                  <a:pt x="2014020" y="93146"/>
                  <a:pt x="2014020" y="208048"/>
                </a:cubicBezTo>
                <a:lnTo>
                  <a:pt x="2014020" y="4035164"/>
                </a:lnTo>
                <a:cubicBezTo>
                  <a:pt x="2014020" y="4150066"/>
                  <a:pt x="1920874" y="4243212"/>
                  <a:pt x="1805972" y="4243212"/>
                </a:cubicBezTo>
                <a:lnTo>
                  <a:pt x="208048" y="4243212"/>
                </a:lnTo>
                <a:cubicBezTo>
                  <a:pt x="93146" y="4243212"/>
                  <a:pt x="0" y="4150066"/>
                  <a:pt x="0" y="4035164"/>
                </a:cubicBezTo>
                <a:lnTo>
                  <a:pt x="0" y="208048"/>
                </a:lnTo>
                <a:cubicBezTo>
                  <a:pt x="0" y="93146"/>
                  <a:pt x="93146" y="0"/>
                  <a:pt x="208048"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4" name="Picture Placeholder 52">
            <a:extLst>
              <a:ext uri="{FF2B5EF4-FFF2-40B4-BE49-F238E27FC236}">
                <a16:creationId xmlns:a16="http://schemas.microsoft.com/office/drawing/2014/main" id="{EF5342BF-7B84-4F5A-BBF6-8E0D19A13540}"/>
              </a:ext>
            </a:extLst>
          </p:cNvPr>
          <p:cNvSpPr>
            <a:spLocks noGrp="1"/>
          </p:cNvSpPr>
          <p:nvPr>
            <p:ph type="pic" sz="quarter" idx="13" hasCustomPrompt="1"/>
          </p:nvPr>
        </p:nvSpPr>
        <p:spPr>
          <a:xfrm>
            <a:off x="9106694" y="2093829"/>
            <a:ext cx="1558602" cy="3293838"/>
          </a:xfrm>
          <a:custGeom>
            <a:avLst/>
            <a:gdLst>
              <a:gd name="connsiteX0" fmla="*/ 1658827 w 2019989"/>
              <a:gd name="connsiteY0" fmla="*/ 77676 h 4271535"/>
              <a:gd name="connsiteX1" fmla="*/ 1591416 w 2019989"/>
              <a:gd name="connsiteY1" fmla="*/ 122359 h 4271535"/>
              <a:gd name="connsiteX2" fmla="*/ 1585667 w 2019989"/>
              <a:gd name="connsiteY2" fmla="*/ 150836 h 4271535"/>
              <a:gd name="connsiteX3" fmla="*/ 1585667 w 2019989"/>
              <a:gd name="connsiteY3" fmla="*/ 150835 h 4271535"/>
              <a:gd name="connsiteX4" fmla="*/ 1585667 w 2019989"/>
              <a:gd name="connsiteY4" fmla="*/ 150836 h 4271535"/>
              <a:gd name="connsiteX5" fmla="*/ 1585667 w 2019989"/>
              <a:gd name="connsiteY5" fmla="*/ 150836 h 4271535"/>
              <a:gd name="connsiteX6" fmla="*/ 1591416 w 2019989"/>
              <a:gd name="connsiteY6" fmla="*/ 179312 h 4271535"/>
              <a:gd name="connsiteX7" fmla="*/ 1658827 w 2019989"/>
              <a:gd name="connsiteY7" fmla="*/ 223995 h 4271535"/>
              <a:gd name="connsiteX8" fmla="*/ 1789238 w 2019989"/>
              <a:gd name="connsiteY8" fmla="*/ 223996 h 4271535"/>
              <a:gd name="connsiteX9" fmla="*/ 1789564 w 2019989"/>
              <a:gd name="connsiteY9" fmla="*/ 224131 h 4271535"/>
              <a:gd name="connsiteX10" fmla="*/ 1789890 w 2019989"/>
              <a:gd name="connsiteY10" fmla="*/ 223996 h 4271535"/>
              <a:gd name="connsiteX11" fmla="*/ 1850167 w 2019989"/>
              <a:gd name="connsiteY11" fmla="*/ 223996 h 4271535"/>
              <a:gd name="connsiteX12" fmla="*/ 1923327 w 2019989"/>
              <a:gd name="connsiteY12" fmla="*/ 150836 h 4271535"/>
              <a:gd name="connsiteX13" fmla="*/ 1923328 w 2019989"/>
              <a:gd name="connsiteY13" fmla="*/ 150836 h 4271535"/>
              <a:gd name="connsiteX14" fmla="*/ 1850168 w 2019989"/>
              <a:gd name="connsiteY14" fmla="*/ 77676 h 4271535"/>
              <a:gd name="connsiteX15" fmla="*/ 208665 w 2019989"/>
              <a:gd name="connsiteY15" fmla="*/ 0 h 4271535"/>
              <a:gd name="connsiteX16" fmla="*/ 1811324 w 2019989"/>
              <a:gd name="connsiteY16" fmla="*/ 0 h 4271535"/>
              <a:gd name="connsiteX17" fmla="*/ 2019989 w 2019989"/>
              <a:gd name="connsiteY17" fmla="*/ 209437 h 4271535"/>
              <a:gd name="connsiteX18" fmla="*/ 2019989 w 2019989"/>
              <a:gd name="connsiteY18" fmla="*/ 4062098 h 4271535"/>
              <a:gd name="connsiteX19" fmla="*/ 1811324 w 2019989"/>
              <a:gd name="connsiteY19" fmla="*/ 4271535 h 4271535"/>
              <a:gd name="connsiteX20" fmla="*/ 208665 w 2019989"/>
              <a:gd name="connsiteY20" fmla="*/ 4271535 h 4271535"/>
              <a:gd name="connsiteX21" fmla="*/ 0 w 2019989"/>
              <a:gd name="connsiteY21" fmla="*/ 4062098 h 4271535"/>
              <a:gd name="connsiteX22" fmla="*/ 0 w 2019989"/>
              <a:gd name="connsiteY22" fmla="*/ 209437 h 4271535"/>
              <a:gd name="connsiteX23" fmla="*/ 208665 w 2019989"/>
              <a:gd name="connsiteY23" fmla="*/ 0 h 427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9989" h="4271535">
                <a:moveTo>
                  <a:pt x="1658827" y="77676"/>
                </a:moveTo>
                <a:cubicBezTo>
                  <a:pt x="1628523" y="77676"/>
                  <a:pt x="1602523" y="96101"/>
                  <a:pt x="1591416" y="122359"/>
                </a:cubicBezTo>
                <a:lnTo>
                  <a:pt x="1585667" y="150836"/>
                </a:lnTo>
                <a:lnTo>
                  <a:pt x="1585667" y="150835"/>
                </a:lnTo>
                <a:lnTo>
                  <a:pt x="1585667" y="150836"/>
                </a:lnTo>
                <a:lnTo>
                  <a:pt x="1585667" y="150836"/>
                </a:lnTo>
                <a:lnTo>
                  <a:pt x="1591416" y="179312"/>
                </a:lnTo>
                <a:cubicBezTo>
                  <a:pt x="1602523" y="205570"/>
                  <a:pt x="1628523" y="223995"/>
                  <a:pt x="1658827" y="223995"/>
                </a:cubicBezTo>
                <a:lnTo>
                  <a:pt x="1789238" y="223996"/>
                </a:lnTo>
                <a:lnTo>
                  <a:pt x="1789564" y="224131"/>
                </a:lnTo>
                <a:lnTo>
                  <a:pt x="1789890" y="223996"/>
                </a:lnTo>
                <a:lnTo>
                  <a:pt x="1850167" y="223996"/>
                </a:lnTo>
                <a:cubicBezTo>
                  <a:pt x="1890572" y="223996"/>
                  <a:pt x="1923327" y="191241"/>
                  <a:pt x="1923327" y="150836"/>
                </a:cubicBezTo>
                <a:lnTo>
                  <a:pt x="1923328" y="150836"/>
                </a:lnTo>
                <a:cubicBezTo>
                  <a:pt x="1923328" y="110431"/>
                  <a:pt x="1890573" y="77676"/>
                  <a:pt x="1850168" y="77676"/>
                </a:cubicBezTo>
                <a:close/>
                <a:moveTo>
                  <a:pt x="208665" y="0"/>
                </a:moveTo>
                <a:lnTo>
                  <a:pt x="1811324" y="0"/>
                </a:lnTo>
                <a:cubicBezTo>
                  <a:pt x="1926567" y="0"/>
                  <a:pt x="2019989" y="93768"/>
                  <a:pt x="2019989" y="209437"/>
                </a:cubicBezTo>
                <a:lnTo>
                  <a:pt x="2019989" y="4062098"/>
                </a:lnTo>
                <a:cubicBezTo>
                  <a:pt x="2019989" y="4177767"/>
                  <a:pt x="1926567" y="4271535"/>
                  <a:pt x="1811324" y="4271535"/>
                </a:cubicBezTo>
                <a:lnTo>
                  <a:pt x="208665" y="4271535"/>
                </a:lnTo>
                <a:cubicBezTo>
                  <a:pt x="93422" y="4271535"/>
                  <a:pt x="0" y="4177767"/>
                  <a:pt x="0" y="4062098"/>
                </a:cubicBezTo>
                <a:lnTo>
                  <a:pt x="0" y="209437"/>
                </a:lnTo>
                <a:cubicBezTo>
                  <a:pt x="0" y="93768"/>
                  <a:pt x="93422" y="0"/>
                  <a:pt x="208665"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5" name="Picture Placeholder 54">
            <a:extLst>
              <a:ext uri="{FF2B5EF4-FFF2-40B4-BE49-F238E27FC236}">
                <a16:creationId xmlns:a16="http://schemas.microsoft.com/office/drawing/2014/main" id="{47E36813-127F-474C-990F-A2EF2ADA7DDF}"/>
              </a:ext>
            </a:extLst>
          </p:cNvPr>
          <p:cNvSpPr>
            <a:spLocks noGrp="1"/>
          </p:cNvSpPr>
          <p:nvPr>
            <p:ph type="pic" sz="quarter" idx="10" hasCustomPrompt="1"/>
          </p:nvPr>
        </p:nvSpPr>
        <p:spPr>
          <a:xfrm>
            <a:off x="4108450" y="2447925"/>
            <a:ext cx="1446678" cy="2586136"/>
          </a:xfrm>
          <a:prstGeom prst="rect">
            <a:avLst/>
          </a:prstGeom>
          <a:solidFill>
            <a:schemeClr val="accent1"/>
          </a:solidFill>
        </p:spPr>
        <p:txBody>
          <a:bodyPr tIns="25200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6" name="Picture Placeholder 56">
            <a:extLst>
              <a:ext uri="{FF2B5EF4-FFF2-40B4-BE49-F238E27FC236}">
                <a16:creationId xmlns:a16="http://schemas.microsoft.com/office/drawing/2014/main" id="{7A57136A-8576-442D-B332-7F0D79900E01}"/>
              </a:ext>
            </a:extLst>
          </p:cNvPr>
          <p:cNvSpPr>
            <a:spLocks noGrp="1"/>
          </p:cNvSpPr>
          <p:nvPr>
            <p:ph type="pic" sz="quarter" idx="11" hasCustomPrompt="1"/>
          </p:nvPr>
        </p:nvSpPr>
        <p:spPr>
          <a:xfrm>
            <a:off x="1624151" y="2136515"/>
            <a:ext cx="1382758" cy="3145152"/>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5180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y">
    <p:spTree>
      <p:nvGrpSpPr>
        <p:cNvPr id="1" name=""/>
        <p:cNvGrpSpPr/>
        <p:nvPr/>
      </p:nvGrpSpPr>
      <p:grpSpPr>
        <a:xfrm>
          <a:off x="0" y="0"/>
          <a:ext cx="0" cy="0"/>
          <a:chOff x="0" y="0"/>
          <a:chExt cx="0" cy="0"/>
        </a:xfrm>
      </p:grpSpPr>
      <p:sp>
        <p:nvSpPr>
          <p:cNvPr id="131" name="Picture Placeholder 130">
            <a:extLst>
              <a:ext uri="{FF2B5EF4-FFF2-40B4-BE49-F238E27FC236}">
                <a16:creationId xmlns:a16="http://schemas.microsoft.com/office/drawing/2014/main" id="{FECF150B-77EA-4887-8E00-9D3E66A9F00F}"/>
              </a:ext>
            </a:extLst>
          </p:cNvPr>
          <p:cNvSpPr>
            <a:spLocks noGrp="1"/>
          </p:cNvSpPr>
          <p:nvPr>
            <p:ph type="pic" sz="quarter" idx="14" hasCustomPrompt="1"/>
          </p:nvPr>
        </p:nvSpPr>
        <p:spPr>
          <a:xfrm rot="900000">
            <a:off x="-217331" y="-741899"/>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2" name="Picture Placeholder 131">
            <a:extLst>
              <a:ext uri="{FF2B5EF4-FFF2-40B4-BE49-F238E27FC236}">
                <a16:creationId xmlns:a16="http://schemas.microsoft.com/office/drawing/2014/main" id="{566FBD37-2BA1-4A77-BF18-A1BB83740C45}"/>
              </a:ext>
            </a:extLst>
          </p:cNvPr>
          <p:cNvSpPr>
            <a:spLocks noGrp="1"/>
          </p:cNvSpPr>
          <p:nvPr>
            <p:ph type="pic" sz="quarter" idx="15" hasCustomPrompt="1"/>
          </p:nvPr>
        </p:nvSpPr>
        <p:spPr>
          <a:xfrm rot="900000">
            <a:off x="2765047" y="-925697"/>
            <a:ext cx="2400369" cy="515105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3" name="Picture Placeholder 132">
            <a:extLst>
              <a:ext uri="{FF2B5EF4-FFF2-40B4-BE49-F238E27FC236}">
                <a16:creationId xmlns:a16="http://schemas.microsoft.com/office/drawing/2014/main" id="{091996E3-EF2E-439C-A4C6-315C57ABCA38}"/>
              </a:ext>
            </a:extLst>
          </p:cNvPr>
          <p:cNvSpPr>
            <a:spLocks noGrp="1"/>
          </p:cNvSpPr>
          <p:nvPr>
            <p:ph type="pic" sz="quarter" idx="16" hasCustomPrompt="1"/>
          </p:nvPr>
        </p:nvSpPr>
        <p:spPr>
          <a:xfrm rot="900000">
            <a:off x="6337644" y="-336020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4" name="Picture Placeholder 133">
            <a:extLst>
              <a:ext uri="{FF2B5EF4-FFF2-40B4-BE49-F238E27FC236}">
                <a16:creationId xmlns:a16="http://schemas.microsoft.com/office/drawing/2014/main" id="{73745553-5B35-458A-B649-6F527B2F98EC}"/>
              </a:ext>
            </a:extLst>
          </p:cNvPr>
          <p:cNvSpPr>
            <a:spLocks noGrp="1"/>
          </p:cNvSpPr>
          <p:nvPr>
            <p:ph type="pic" sz="quarter" idx="17" hasCustomPrompt="1"/>
          </p:nvPr>
        </p:nvSpPr>
        <p:spPr>
          <a:xfrm rot="900000">
            <a:off x="9509993" y="-431331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5" name="Picture Placeholder 134">
            <a:extLst>
              <a:ext uri="{FF2B5EF4-FFF2-40B4-BE49-F238E27FC236}">
                <a16:creationId xmlns:a16="http://schemas.microsoft.com/office/drawing/2014/main" id="{882D6673-30FF-421B-B530-5F7BB9B1D01D}"/>
              </a:ext>
            </a:extLst>
          </p:cNvPr>
          <p:cNvSpPr>
            <a:spLocks noGrp="1"/>
          </p:cNvSpPr>
          <p:nvPr>
            <p:ph type="pic" sz="quarter" idx="18" hasCustomPrompt="1"/>
          </p:nvPr>
        </p:nvSpPr>
        <p:spPr>
          <a:xfrm rot="900000">
            <a:off x="12118344" y="-310376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6" name="Picture Placeholder 135">
            <a:extLst>
              <a:ext uri="{FF2B5EF4-FFF2-40B4-BE49-F238E27FC236}">
                <a16:creationId xmlns:a16="http://schemas.microsoft.com/office/drawing/2014/main" id="{1ADA94DF-EBA7-4F84-8914-37E65C61026F}"/>
              </a:ext>
            </a:extLst>
          </p:cNvPr>
          <p:cNvSpPr>
            <a:spLocks noGrp="1"/>
          </p:cNvSpPr>
          <p:nvPr>
            <p:ph type="pic" sz="quarter" idx="19" hasCustomPrompt="1"/>
          </p:nvPr>
        </p:nvSpPr>
        <p:spPr>
          <a:xfrm rot="900000">
            <a:off x="8082728" y="110573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7" name="Picture Placeholder 136">
            <a:extLst>
              <a:ext uri="{FF2B5EF4-FFF2-40B4-BE49-F238E27FC236}">
                <a16:creationId xmlns:a16="http://schemas.microsoft.com/office/drawing/2014/main" id="{6D2D7FA7-D8F6-4D5E-B8BD-826050092BCC}"/>
              </a:ext>
            </a:extLst>
          </p:cNvPr>
          <p:cNvSpPr>
            <a:spLocks noGrp="1"/>
          </p:cNvSpPr>
          <p:nvPr>
            <p:ph type="pic" sz="quarter" idx="20" hasCustomPrompt="1"/>
          </p:nvPr>
        </p:nvSpPr>
        <p:spPr>
          <a:xfrm rot="900000">
            <a:off x="10696035" y="234764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8" name="Picture Placeholder 137">
            <a:extLst>
              <a:ext uri="{FF2B5EF4-FFF2-40B4-BE49-F238E27FC236}">
                <a16:creationId xmlns:a16="http://schemas.microsoft.com/office/drawing/2014/main" id="{7A776046-573F-44DE-BD2C-3607CA3963F2}"/>
              </a:ext>
            </a:extLst>
          </p:cNvPr>
          <p:cNvSpPr>
            <a:spLocks noGrp="1"/>
          </p:cNvSpPr>
          <p:nvPr>
            <p:ph type="pic" sz="quarter" idx="21" hasCustomPrompt="1"/>
          </p:nvPr>
        </p:nvSpPr>
        <p:spPr>
          <a:xfrm rot="900000">
            <a:off x="4895863" y="2073357"/>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9" name="Picture Placeholder 138">
            <a:extLst>
              <a:ext uri="{FF2B5EF4-FFF2-40B4-BE49-F238E27FC236}">
                <a16:creationId xmlns:a16="http://schemas.microsoft.com/office/drawing/2014/main" id="{2A1E453A-CEFB-491F-B378-DCD5C533BC85}"/>
              </a:ext>
            </a:extLst>
          </p:cNvPr>
          <p:cNvSpPr>
            <a:spLocks noGrp="1"/>
          </p:cNvSpPr>
          <p:nvPr>
            <p:ph type="pic" sz="quarter" idx="22" hasCustomPrompt="1"/>
          </p:nvPr>
        </p:nvSpPr>
        <p:spPr>
          <a:xfrm rot="900000">
            <a:off x="1322548" y="449737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0" name="Picture Placeholder 139">
            <a:extLst>
              <a:ext uri="{FF2B5EF4-FFF2-40B4-BE49-F238E27FC236}">
                <a16:creationId xmlns:a16="http://schemas.microsoft.com/office/drawing/2014/main" id="{01EF79B2-1202-441F-93D1-93F0676AEBD2}"/>
              </a:ext>
            </a:extLst>
          </p:cNvPr>
          <p:cNvSpPr>
            <a:spLocks noGrp="1"/>
          </p:cNvSpPr>
          <p:nvPr>
            <p:ph type="pic" sz="quarter" idx="23" hasCustomPrompt="1"/>
          </p:nvPr>
        </p:nvSpPr>
        <p:spPr>
          <a:xfrm rot="900000">
            <a:off x="-1659111" y="4688978"/>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1" name="Picture Placeholder 140">
            <a:extLst>
              <a:ext uri="{FF2B5EF4-FFF2-40B4-BE49-F238E27FC236}">
                <a16:creationId xmlns:a16="http://schemas.microsoft.com/office/drawing/2014/main" id="{95D9DBE6-F4E3-4E22-91C7-3D4B2DDCCE29}"/>
              </a:ext>
            </a:extLst>
          </p:cNvPr>
          <p:cNvSpPr>
            <a:spLocks noGrp="1"/>
          </p:cNvSpPr>
          <p:nvPr>
            <p:ph type="pic" sz="quarter" idx="24" hasCustomPrompt="1"/>
          </p:nvPr>
        </p:nvSpPr>
        <p:spPr>
          <a:xfrm rot="900000">
            <a:off x="6640944" y="653929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34184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4" name="Picture Placeholder 103">
            <a:extLst>
              <a:ext uri="{FF2B5EF4-FFF2-40B4-BE49-F238E27FC236}">
                <a16:creationId xmlns:a16="http://schemas.microsoft.com/office/drawing/2014/main" id="{EB6FC07A-3EED-46D1-8836-B04643806DC4}"/>
              </a:ext>
            </a:extLst>
          </p:cNvPr>
          <p:cNvSpPr>
            <a:spLocks noGrp="1"/>
          </p:cNvSpPr>
          <p:nvPr>
            <p:ph type="pic" sz="quarter" idx="10" hasCustomPrompt="1"/>
          </p:nvPr>
        </p:nvSpPr>
        <p:spPr>
          <a:xfrm>
            <a:off x="9529014"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5" name="Picture Placeholder 104">
            <a:extLst>
              <a:ext uri="{FF2B5EF4-FFF2-40B4-BE49-F238E27FC236}">
                <a16:creationId xmlns:a16="http://schemas.microsoft.com/office/drawing/2014/main" id="{31EE06FA-6DBB-427B-8C16-78104D626C32}"/>
              </a:ext>
            </a:extLst>
          </p:cNvPr>
          <p:cNvSpPr>
            <a:spLocks noGrp="1"/>
          </p:cNvSpPr>
          <p:nvPr>
            <p:ph type="pic" sz="quarter" idx="11" hasCustomPrompt="1"/>
          </p:nvPr>
        </p:nvSpPr>
        <p:spPr>
          <a:xfrm>
            <a:off x="1463963"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6" name="Picture Placeholder 105">
            <a:extLst>
              <a:ext uri="{FF2B5EF4-FFF2-40B4-BE49-F238E27FC236}">
                <a16:creationId xmlns:a16="http://schemas.microsoft.com/office/drawing/2014/main" id="{B7C818D4-3B28-4361-8D2F-8CBD17E44189}"/>
              </a:ext>
            </a:extLst>
          </p:cNvPr>
          <p:cNvSpPr>
            <a:spLocks noGrp="1"/>
          </p:cNvSpPr>
          <p:nvPr>
            <p:ph type="pic" sz="quarter" idx="12" hasCustomPrompt="1"/>
          </p:nvPr>
        </p:nvSpPr>
        <p:spPr>
          <a:xfrm>
            <a:off x="5496488"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7" name="Picture Placeholder 106">
            <a:extLst>
              <a:ext uri="{FF2B5EF4-FFF2-40B4-BE49-F238E27FC236}">
                <a16:creationId xmlns:a16="http://schemas.microsoft.com/office/drawing/2014/main" id="{7400DAC4-4A0D-44AA-BB9F-9010A269BC99}"/>
              </a:ext>
            </a:extLst>
          </p:cNvPr>
          <p:cNvSpPr>
            <a:spLocks noGrp="1"/>
          </p:cNvSpPr>
          <p:nvPr>
            <p:ph type="pic" sz="quarter" idx="13" hasCustomPrompt="1"/>
          </p:nvPr>
        </p:nvSpPr>
        <p:spPr>
          <a:xfrm>
            <a:off x="348064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8" name="Picture Placeholder 107">
            <a:extLst>
              <a:ext uri="{FF2B5EF4-FFF2-40B4-BE49-F238E27FC236}">
                <a16:creationId xmlns:a16="http://schemas.microsoft.com/office/drawing/2014/main" id="{D3444D8E-42E6-456A-8F7D-EF39576914D6}"/>
              </a:ext>
            </a:extLst>
          </p:cNvPr>
          <p:cNvSpPr>
            <a:spLocks noGrp="1"/>
          </p:cNvSpPr>
          <p:nvPr>
            <p:ph type="pic" sz="quarter" idx="14" hasCustomPrompt="1"/>
          </p:nvPr>
        </p:nvSpPr>
        <p:spPr>
          <a:xfrm>
            <a:off x="751289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408487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AA9078A-D85C-41F4-B3EC-EC4130DB44F1}"/>
              </a:ext>
            </a:extLst>
          </p:cNvPr>
          <p:cNvSpPr>
            <a:spLocks noGrp="1"/>
          </p:cNvSpPr>
          <p:nvPr>
            <p:ph type="pic" sz="quarter" idx="12" hasCustomPrompt="1"/>
          </p:nvPr>
        </p:nvSpPr>
        <p:spPr>
          <a:xfrm>
            <a:off x="3694976" y="947660"/>
            <a:ext cx="6552804" cy="4918912"/>
          </a:xfrm>
          <a:custGeom>
            <a:avLst/>
            <a:gdLst>
              <a:gd name="connsiteX0" fmla="*/ 129810 w 6552804"/>
              <a:gd name="connsiteY0" fmla="*/ 0 h 4918912"/>
              <a:gd name="connsiteX1" fmla="*/ 6422994 w 6552804"/>
              <a:gd name="connsiteY1" fmla="*/ 0 h 4918912"/>
              <a:gd name="connsiteX2" fmla="*/ 6552804 w 6552804"/>
              <a:gd name="connsiteY2" fmla="*/ 129810 h 4918912"/>
              <a:gd name="connsiteX3" fmla="*/ 6552804 w 6552804"/>
              <a:gd name="connsiteY3" fmla="*/ 4789102 h 4918912"/>
              <a:gd name="connsiteX4" fmla="*/ 6422994 w 6552804"/>
              <a:gd name="connsiteY4" fmla="*/ 4918912 h 4918912"/>
              <a:gd name="connsiteX5" fmla="*/ 522911 w 6552804"/>
              <a:gd name="connsiteY5" fmla="*/ 4918912 h 4918912"/>
              <a:gd name="connsiteX6" fmla="*/ 522911 w 6552804"/>
              <a:gd name="connsiteY6" fmla="*/ 1297467 h 4918912"/>
              <a:gd name="connsiteX7" fmla="*/ 265250 w 6552804"/>
              <a:gd name="connsiteY7" fmla="*/ 1039806 h 4918912"/>
              <a:gd name="connsiteX8" fmla="*/ 0 w 6552804"/>
              <a:gd name="connsiteY8" fmla="*/ 1039806 h 4918912"/>
              <a:gd name="connsiteX9" fmla="*/ 0 w 6552804"/>
              <a:gd name="connsiteY9" fmla="*/ 129810 h 4918912"/>
              <a:gd name="connsiteX10" fmla="*/ 129810 w 6552804"/>
              <a:gd name="connsiteY10" fmla="*/ 0 h 491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804" h="4918912">
                <a:moveTo>
                  <a:pt x="129810" y="0"/>
                </a:moveTo>
                <a:lnTo>
                  <a:pt x="6422994" y="0"/>
                </a:lnTo>
                <a:cubicBezTo>
                  <a:pt x="6494686" y="0"/>
                  <a:pt x="6552804" y="58118"/>
                  <a:pt x="6552804" y="129810"/>
                </a:cubicBezTo>
                <a:lnTo>
                  <a:pt x="6552804" y="4789102"/>
                </a:lnTo>
                <a:cubicBezTo>
                  <a:pt x="6552804" y="4860794"/>
                  <a:pt x="6494686" y="4918912"/>
                  <a:pt x="6422994" y="4918912"/>
                </a:cubicBezTo>
                <a:lnTo>
                  <a:pt x="522911" y="4918912"/>
                </a:lnTo>
                <a:lnTo>
                  <a:pt x="522911" y="1297467"/>
                </a:lnTo>
                <a:cubicBezTo>
                  <a:pt x="522911" y="1155165"/>
                  <a:pt x="407552" y="1039806"/>
                  <a:pt x="265250" y="1039806"/>
                </a:cubicBezTo>
                <a:lnTo>
                  <a:pt x="0" y="1039806"/>
                </a:lnTo>
                <a:lnTo>
                  <a:pt x="0" y="129810"/>
                </a:lnTo>
                <a:cubicBezTo>
                  <a:pt x="0" y="58118"/>
                  <a:pt x="58118" y="0"/>
                  <a:pt x="129810" y="0"/>
                </a:cubicBezTo>
                <a:close/>
              </a:path>
            </a:pathLst>
          </a:cu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
        <p:nvSpPr>
          <p:cNvPr id="20" name="Picture Placeholder 19">
            <a:extLst>
              <a:ext uri="{FF2B5EF4-FFF2-40B4-BE49-F238E27FC236}">
                <a16:creationId xmlns:a16="http://schemas.microsoft.com/office/drawing/2014/main" id="{0D6AD3FB-F786-4F0D-8B7C-59007505234D}"/>
              </a:ext>
            </a:extLst>
          </p:cNvPr>
          <p:cNvSpPr>
            <a:spLocks noGrp="1"/>
          </p:cNvSpPr>
          <p:nvPr>
            <p:ph type="pic" sz="quarter" idx="11" hasCustomPrompt="1"/>
          </p:nvPr>
        </p:nvSpPr>
        <p:spPr>
          <a:xfrm>
            <a:off x="1819645" y="2096051"/>
            <a:ext cx="2288996" cy="4958824"/>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033641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5F7A1BD5-6457-45E0-A708-4A1BBE749033}"/>
              </a:ext>
            </a:extLst>
          </p:cNvPr>
          <p:cNvSpPr>
            <a:spLocks noGrp="1"/>
          </p:cNvSpPr>
          <p:nvPr>
            <p:ph type="pic" sz="quarter" idx="12" hasCustomPrompt="1"/>
          </p:nvPr>
        </p:nvSpPr>
        <p:spPr>
          <a:xfrm>
            <a:off x="3907149" y="2303227"/>
            <a:ext cx="5760000" cy="3232954"/>
          </a:xfrm>
          <a:custGeom>
            <a:avLst/>
            <a:gdLst>
              <a:gd name="connsiteX0" fmla="*/ 85318 w 5760000"/>
              <a:gd name="connsiteY0" fmla="*/ 0 h 3232954"/>
              <a:gd name="connsiteX1" fmla="*/ 5674682 w 5760000"/>
              <a:gd name="connsiteY1" fmla="*/ 0 h 3232954"/>
              <a:gd name="connsiteX2" fmla="*/ 5760000 w 5760000"/>
              <a:gd name="connsiteY2" fmla="*/ 85318 h 3232954"/>
              <a:gd name="connsiteX3" fmla="*/ 5760000 w 5760000"/>
              <a:gd name="connsiteY3" fmla="*/ 1364550 h 3232954"/>
              <a:gd name="connsiteX4" fmla="*/ 5665047 w 5760000"/>
              <a:gd name="connsiteY4" fmla="*/ 1364550 h 3232954"/>
              <a:gd name="connsiteX5" fmla="*/ 5529270 w 5760000"/>
              <a:gd name="connsiteY5" fmla="*/ 1500327 h 3232954"/>
              <a:gd name="connsiteX6" fmla="*/ 5529270 w 5760000"/>
              <a:gd name="connsiteY6" fmla="*/ 3232954 h 3232954"/>
              <a:gd name="connsiteX7" fmla="*/ 1340988 w 5760000"/>
              <a:gd name="connsiteY7" fmla="*/ 3232954 h 3232954"/>
              <a:gd name="connsiteX8" fmla="*/ 1340988 w 5760000"/>
              <a:gd name="connsiteY8" fmla="*/ 990681 h 3232954"/>
              <a:gd name="connsiteX9" fmla="*/ 1145754 w 5760000"/>
              <a:gd name="connsiteY9" fmla="*/ 795447 h 3232954"/>
              <a:gd name="connsiteX10" fmla="*/ 0 w 5760000"/>
              <a:gd name="connsiteY10" fmla="*/ 795447 h 3232954"/>
              <a:gd name="connsiteX11" fmla="*/ 0 w 5760000"/>
              <a:gd name="connsiteY11" fmla="*/ 85318 h 3232954"/>
              <a:gd name="connsiteX12" fmla="*/ 85318 w 5760000"/>
              <a:gd name="connsiteY12" fmla="*/ 0 h 323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0000" h="3232954">
                <a:moveTo>
                  <a:pt x="85318" y="0"/>
                </a:moveTo>
                <a:lnTo>
                  <a:pt x="5674682" y="0"/>
                </a:lnTo>
                <a:cubicBezTo>
                  <a:pt x="5721802" y="0"/>
                  <a:pt x="5760000" y="38198"/>
                  <a:pt x="5760000" y="85318"/>
                </a:cubicBezTo>
                <a:lnTo>
                  <a:pt x="5760000" y="1364550"/>
                </a:lnTo>
                <a:lnTo>
                  <a:pt x="5665047" y="1364550"/>
                </a:lnTo>
                <a:cubicBezTo>
                  <a:pt x="5590059" y="1364550"/>
                  <a:pt x="5529270" y="1425339"/>
                  <a:pt x="5529270" y="1500327"/>
                </a:cubicBezTo>
                <a:lnTo>
                  <a:pt x="5529270" y="3232954"/>
                </a:lnTo>
                <a:lnTo>
                  <a:pt x="1340988" y="3232954"/>
                </a:lnTo>
                <a:lnTo>
                  <a:pt x="1340988" y="990681"/>
                </a:lnTo>
                <a:cubicBezTo>
                  <a:pt x="1340988" y="882856"/>
                  <a:pt x="1253579" y="795447"/>
                  <a:pt x="1145754" y="795447"/>
                </a:cubicBezTo>
                <a:lnTo>
                  <a:pt x="0" y="795447"/>
                </a:lnTo>
                <a:lnTo>
                  <a:pt x="0" y="85318"/>
                </a:lnTo>
                <a:cubicBezTo>
                  <a:pt x="0" y="38198"/>
                  <a:pt x="38198" y="0"/>
                  <a:pt x="85318"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1" name="Picture Placeholder 30">
            <a:extLst>
              <a:ext uri="{FF2B5EF4-FFF2-40B4-BE49-F238E27FC236}">
                <a16:creationId xmlns:a16="http://schemas.microsoft.com/office/drawing/2014/main" id="{CC8CE266-3DEB-4C78-BCDA-C78BFAF071FF}"/>
              </a:ext>
            </a:extLst>
          </p:cNvPr>
          <p:cNvSpPr>
            <a:spLocks noGrp="1"/>
          </p:cNvSpPr>
          <p:nvPr>
            <p:ph type="pic" sz="quarter" idx="10" hasCustomPrompt="1"/>
          </p:nvPr>
        </p:nvSpPr>
        <p:spPr>
          <a:xfrm>
            <a:off x="9488168" y="3725213"/>
            <a:ext cx="1084260" cy="234669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DAF32B45-098D-4B25-A23F-92B38466B0C9}"/>
              </a:ext>
            </a:extLst>
          </p:cNvPr>
          <p:cNvSpPr>
            <a:spLocks noGrp="1"/>
          </p:cNvSpPr>
          <p:nvPr>
            <p:ph type="pic" sz="quarter" idx="11" hasCustomPrompt="1"/>
          </p:nvPr>
        </p:nvSpPr>
        <p:spPr>
          <a:xfrm>
            <a:off x="1445629" y="3244730"/>
            <a:ext cx="3648203" cy="2738552"/>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96879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EBDDB84D-2CA4-4525-A778-166ABD0F2B28}"/>
              </a:ext>
            </a:extLst>
          </p:cNvPr>
          <p:cNvSpPr>
            <a:spLocks noGrp="1"/>
          </p:cNvSpPr>
          <p:nvPr>
            <p:ph type="pic" sz="quarter" idx="12" hasCustomPrompt="1"/>
          </p:nvPr>
        </p:nvSpPr>
        <p:spPr>
          <a:xfrm>
            <a:off x="3907149" y="1931074"/>
            <a:ext cx="6401180" cy="3592833"/>
          </a:xfrm>
          <a:custGeom>
            <a:avLst/>
            <a:gdLst>
              <a:gd name="connsiteX0" fmla="*/ 94815 w 6401180"/>
              <a:gd name="connsiteY0" fmla="*/ 0 h 3592833"/>
              <a:gd name="connsiteX1" fmla="*/ 6306365 w 6401180"/>
              <a:gd name="connsiteY1" fmla="*/ 0 h 3592833"/>
              <a:gd name="connsiteX2" fmla="*/ 6401180 w 6401180"/>
              <a:gd name="connsiteY2" fmla="*/ 94815 h 3592833"/>
              <a:gd name="connsiteX3" fmla="*/ 6401180 w 6401180"/>
              <a:gd name="connsiteY3" fmla="*/ 1495216 h 3592833"/>
              <a:gd name="connsiteX4" fmla="*/ 6080579 w 6401180"/>
              <a:gd name="connsiteY4" fmla="*/ 1495216 h 3592833"/>
              <a:gd name="connsiteX5" fmla="*/ 5943322 w 6401180"/>
              <a:gd name="connsiteY5" fmla="*/ 1632473 h 3592833"/>
              <a:gd name="connsiteX6" fmla="*/ 5943322 w 6401180"/>
              <a:gd name="connsiteY6" fmla="*/ 3592833 h 3592833"/>
              <a:gd name="connsiteX7" fmla="*/ 1493005 w 6401180"/>
              <a:gd name="connsiteY7" fmla="*/ 3592833 h 3592833"/>
              <a:gd name="connsiteX8" fmla="*/ 1493005 w 6401180"/>
              <a:gd name="connsiteY8" fmla="*/ 1090363 h 3592833"/>
              <a:gd name="connsiteX9" fmla="*/ 1270511 w 6401180"/>
              <a:gd name="connsiteY9" fmla="*/ 867869 h 3592833"/>
              <a:gd name="connsiteX10" fmla="*/ 0 w 6401180"/>
              <a:gd name="connsiteY10" fmla="*/ 867869 h 3592833"/>
              <a:gd name="connsiteX11" fmla="*/ 0 w 6401180"/>
              <a:gd name="connsiteY11" fmla="*/ 94815 h 3592833"/>
              <a:gd name="connsiteX12" fmla="*/ 94815 w 6401180"/>
              <a:gd name="connsiteY12" fmla="*/ 0 h 359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01180" h="3592833">
                <a:moveTo>
                  <a:pt x="94815" y="0"/>
                </a:moveTo>
                <a:lnTo>
                  <a:pt x="6306365" y="0"/>
                </a:lnTo>
                <a:cubicBezTo>
                  <a:pt x="6358730" y="0"/>
                  <a:pt x="6401180" y="42450"/>
                  <a:pt x="6401180" y="94815"/>
                </a:cubicBezTo>
                <a:lnTo>
                  <a:pt x="6401180" y="1495216"/>
                </a:lnTo>
                <a:lnTo>
                  <a:pt x="6080579" y="1495216"/>
                </a:lnTo>
                <a:cubicBezTo>
                  <a:pt x="6004774" y="1495216"/>
                  <a:pt x="5943322" y="1556668"/>
                  <a:pt x="5943322" y="1632473"/>
                </a:cubicBezTo>
                <a:lnTo>
                  <a:pt x="5943322" y="3592833"/>
                </a:lnTo>
                <a:lnTo>
                  <a:pt x="1493005" y="3592833"/>
                </a:lnTo>
                <a:lnTo>
                  <a:pt x="1493005" y="1090363"/>
                </a:lnTo>
                <a:cubicBezTo>
                  <a:pt x="1493005" y="967483"/>
                  <a:pt x="1393391" y="867869"/>
                  <a:pt x="1270511" y="867869"/>
                </a:cubicBezTo>
                <a:lnTo>
                  <a:pt x="0" y="867869"/>
                </a:lnTo>
                <a:lnTo>
                  <a:pt x="0" y="94815"/>
                </a:lnTo>
                <a:cubicBezTo>
                  <a:pt x="0" y="42450"/>
                  <a:pt x="42450" y="0"/>
                  <a:pt x="9481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B8B0B69C-E7C6-4299-9441-F3B2EF1DCAF3}"/>
              </a:ext>
            </a:extLst>
          </p:cNvPr>
          <p:cNvSpPr>
            <a:spLocks noGrp="1"/>
          </p:cNvSpPr>
          <p:nvPr>
            <p:ph type="pic" sz="quarter" idx="10" hasCustomPrompt="1"/>
          </p:nvPr>
        </p:nvSpPr>
        <p:spPr>
          <a:xfrm>
            <a:off x="9910859" y="3479214"/>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3" name="Picture Placeholder 32">
            <a:extLst>
              <a:ext uri="{FF2B5EF4-FFF2-40B4-BE49-F238E27FC236}">
                <a16:creationId xmlns:a16="http://schemas.microsoft.com/office/drawing/2014/main" id="{021E564A-78DE-4046-BBDA-5F5CBACCA9EA}"/>
              </a:ext>
            </a:extLst>
          </p:cNvPr>
          <p:cNvSpPr>
            <a:spLocks noGrp="1"/>
          </p:cNvSpPr>
          <p:nvPr>
            <p:ph type="pic" sz="quarter" idx="11" hasCustomPrompt="1"/>
          </p:nvPr>
        </p:nvSpPr>
        <p:spPr>
          <a:xfrm>
            <a:off x="1210803" y="2959122"/>
            <a:ext cx="4028680" cy="3024160"/>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130268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812C0B-395E-4482-B7D1-2C0674084C32}"/>
              </a:ext>
            </a:extLst>
          </p:cNvPr>
          <p:cNvSpPr>
            <a:spLocks noGrp="1"/>
          </p:cNvSpPr>
          <p:nvPr>
            <p:ph type="pic" sz="quarter" idx="10" hasCustomPrompt="1"/>
          </p:nvPr>
        </p:nvSpPr>
        <p:spPr>
          <a:xfrm>
            <a:off x="1412244" y="1475466"/>
            <a:ext cx="3567860" cy="7722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885919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F1DAC9-A543-4E59-BBF4-96F3B293B982}"/>
              </a:ext>
            </a:extLst>
          </p:cNvPr>
          <p:cNvSpPr>
            <a:spLocks noGrp="1"/>
          </p:cNvSpPr>
          <p:nvPr>
            <p:ph type="pic" sz="quarter" idx="10" hasCustomPrompt="1"/>
          </p:nvPr>
        </p:nvSpPr>
        <p:spPr>
          <a:xfrm>
            <a:off x="3718123" y="4122552"/>
            <a:ext cx="4757146" cy="10296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335577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Picture Placeholder 21">
            <a:extLst>
              <a:ext uri="{FF2B5EF4-FFF2-40B4-BE49-F238E27FC236}">
                <a16:creationId xmlns:a16="http://schemas.microsoft.com/office/drawing/2014/main" id="{F5316089-DF4A-48B1-9B8D-5299B0913DC7}"/>
              </a:ext>
            </a:extLst>
          </p:cNvPr>
          <p:cNvSpPr>
            <a:spLocks noGrp="1"/>
          </p:cNvSpPr>
          <p:nvPr>
            <p:ph type="pic" sz="quarter" idx="12" hasCustomPrompt="1"/>
          </p:nvPr>
        </p:nvSpPr>
        <p:spPr>
          <a:xfrm>
            <a:off x="7602278" y="4137383"/>
            <a:ext cx="3446722" cy="1558158"/>
          </a:xfrm>
          <a:prstGeom prst="roundRect">
            <a:avLst>
              <a:gd name="adj" fmla="val 8124"/>
            </a:avLst>
          </a:pr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C202F225-B9FD-448B-889D-8F12F0078F6D}"/>
              </a:ext>
            </a:extLst>
          </p:cNvPr>
          <p:cNvSpPr>
            <a:spLocks noGrp="1"/>
          </p:cNvSpPr>
          <p:nvPr>
            <p:ph type="pic" sz="quarter" idx="10" hasCustomPrompt="1"/>
          </p:nvPr>
        </p:nvSpPr>
        <p:spPr>
          <a:xfrm>
            <a:off x="6694872" y="2246638"/>
            <a:ext cx="1558158" cy="3433601"/>
          </a:xfrm>
          <a:custGeom>
            <a:avLst/>
            <a:gdLst>
              <a:gd name="connsiteX0" fmla="*/ 126585 w 1558158"/>
              <a:gd name="connsiteY0" fmla="*/ 0 h 3453719"/>
              <a:gd name="connsiteX1" fmla="*/ 1431573 w 1558158"/>
              <a:gd name="connsiteY1" fmla="*/ 0 h 3453719"/>
              <a:gd name="connsiteX2" fmla="*/ 1558158 w 1558158"/>
              <a:gd name="connsiteY2" fmla="*/ 126585 h 3453719"/>
              <a:gd name="connsiteX3" fmla="*/ 1558158 w 1558158"/>
              <a:gd name="connsiteY3" fmla="*/ 1826877 h 3453719"/>
              <a:gd name="connsiteX4" fmla="*/ 1022064 w 1558158"/>
              <a:gd name="connsiteY4" fmla="*/ 1826877 h 3453719"/>
              <a:gd name="connsiteX5" fmla="*/ 835435 w 1558158"/>
              <a:gd name="connsiteY5" fmla="*/ 2013506 h 3453719"/>
              <a:gd name="connsiteX6" fmla="*/ 835435 w 1558158"/>
              <a:gd name="connsiteY6" fmla="*/ 3366378 h 3453719"/>
              <a:gd name="connsiteX7" fmla="*/ 850102 w 1558158"/>
              <a:gd name="connsiteY7" fmla="*/ 3439023 h 3453719"/>
              <a:gd name="connsiteX8" fmla="*/ 860010 w 1558158"/>
              <a:gd name="connsiteY8" fmla="*/ 3453719 h 3453719"/>
              <a:gd name="connsiteX9" fmla="*/ 126585 w 1558158"/>
              <a:gd name="connsiteY9" fmla="*/ 3453719 h 3453719"/>
              <a:gd name="connsiteX10" fmla="*/ 0 w 1558158"/>
              <a:gd name="connsiteY10" fmla="*/ 3327134 h 3453719"/>
              <a:gd name="connsiteX11" fmla="*/ 0 w 1558158"/>
              <a:gd name="connsiteY11" fmla="*/ 126585 h 3453719"/>
              <a:gd name="connsiteX12" fmla="*/ 126585 w 1558158"/>
              <a:gd name="connsiteY12" fmla="*/ 0 h 345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8158" h="3453719">
                <a:moveTo>
                  <a:pt x="126585" y="0"/>
                </a:moveTo>
                <a:lnTo>
                  <a:pt x="1431573" y="0"/>
                </a:lnTo>
                <a:cubicBezTo>
                  <a:pt x="1501484" y="0"/>
                  <a:pt x="1558158" y="56674"/>
                  <a:pt x="1558158" y="126585"/>
                </a:cubicBezTo>
                <a:lnTo>
                  <a:pt x="1558158" y="1826877"/>
                </a:lnTo>
                <a:lnTo>
                  <a:pt x="1022064" y="1826877"/>
                </a:lnTo>
                <a:cubicBezTo>
                  <a:pt x="918992" y="1826877"/>
                  <a:pt x="835435" y="1910434"/>
                  <a:pt x="835435" y="2013506"/>
                </a:cubicBezTo>
                <a:lnTo>
                  <a:pt x="835435" y="3366378"/>
                </a:lnTo>
                <a:cubicBezTo>
                  <a:pt x="835435" y="3392146"/>
                  <a:pt x="840658" y="3416695"/>
                  <a:pt x="850102" y="3439023"/>
                </a:cubicBezTo>
                <a:lnTo>
                  <a:pt x="860010" y="3453719"/>
                </a:lnTo>
                <a:lnTo>
                  <a:pt x="126585" y="3453719"/>
                </a:lnTo>
                <a:cubicBezTo>
                  <a:pt x="56674" y="3453719"/>
                  <a:pt x="0" y="3397045"/>
                  <a:pt x="0" y="3327134"/>
                </a:cubicBezTo>
                <a:lnTo>
                  <a:pt x="0" y="126585"/>
                </a:lnTo>
                <a:cubicBezTo>
                  <a:pt x="0" y="56674"/>
                  <a:pt x="56674" y="0"/>
                  <a:pt x="12658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66324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DC57906-0D96-4F9B-A186-DD8837780B7E}"/>
              </a:ext>
            </a:extLst>
          </p:cNvPr>
          <p:cNvSpPr/>
          <p:nvPr/>
        </p:nvSpPr>
        <p:spPr>
          <a:xfrm>
            <a:off x="6379643" y="856181"/>
            <a:ext cx="2375396" cy="5139370"/>
          </a:xfrm>
          <a:custGeom>
            <a:avLst/>
            <a:gdLst>
              <a:gd name="connsiteX0" fmla="*/ 3134 w 2375396"/>
              <a:gd name="connsiteY0" fmla="*/ 225631 h 5139370"/>
              <a:gd name="connsiteX1" fmla="*/ 228765 w 2375396"/>
              <a:gd name="connsiteY1" fmla="*/ 0 h 5139370"/>
              <a:gd name="connsiteX2" fmla="*/ 2149766 w 2375396"/>
              <a:gd name="connsiteY2" fmla="*/ 78344 h 5139370"/>
              <a:gd name="connsiteX3" fmla="*/ 2375397 w 2375396"/>
              <a:gd name="connsiteY3" fmla="*/ 303975 h 5139370"/>
              <a:gd name="connsiteX4" fmla="*/ 2375397 w 2375396"/>
              <a:gd name="connsiteY4" fmla="*/ 4847931 h 5139370"/>
              <a:gd name="connsiteX5" fmla="*/ 2149766 w 2375396"/>
              <a:gd name="connsiteY5" fmla="*/ 5073562 h 5139370"/>
              <a:gd name="connsiteX6" fmla="*/ 225631 w 2375396"/>
              <a:gd name="connsiteY6" fmla="*/ 5139370 h 5139370"/>
              <a:gd name="connsiteX7" fmla="*/ 0 w 2375396"/>
              <a:gd name="connsiteY7" fmla="*/ 4913740 h 5139370"/>
              <a:gd name="connsiteX8" fmla="*/ 0 w 2375396"/>
              <a:gd name="connsiteY8" fmla="*/ 225631 h 513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396" h="5139370">
                <a:moveTo>
                  <a:pt x="3134" y="225631"/>
                </a:moveTo>
                <a:cubicBezTo>
                  <a:pt x="3134" y="103414"/>
                  <a:pt x="103414" y="0"/>
                  <a:pt x="228765" y="0"/>
                </a:cubicBezTo>
                <a:lnTo>
                  <a:pt x="2149766" y="78344"/>
                </a:lnTo>
                <a:cubicBezTo>
                  <a:pt x="2271983" y="78344"/>
                  <a:pt x="2375397" y="178624"/>
                  <a:pt x="2375397" y="303975"/>
                </a:cubicBezTo>
                <a:lnTo>
                  <a:pt x="2375397" y="4847931"/>
                </a:lnTo>
                <a:cubicBezTo>
                  <a:pt x="2375397" y="4970147"/>
                  <a:pt x="2275116" y="5073562"/>
                  <a:pt x="2149766" y="5073562"/>
                </a:cubicBezTo>
                <a:lnTo>
                  <a:pt x="225631" y="5139370"/>
                </a:lnTo>
                <a:cubicBezTo>
                  <a:pt x="103414" y="5139370"/>
                  <a:pt x="0" y="5039090"/>
                  <a:pt x="0" y="4913740"/>
                </a:cubicBezTo>
                <a:lnTo>
                  <a:pt x="0" y="225631"/>
                </a:lnTo>
                <a:close/>
              </a:path>
            </a:pathLst>
          </a:custGeom>
          <a:noFill/>
          <a:ln w="30045" cap="flat">
            <a:noFill/>
            <a:prstDash val="solid"/>
            <a:miter/>
          </a:ln>
        </p:spPr>
        <p:txBody>
          <a:bodyPr rtlCol="0" anchor="ctr"/>
          <a:lstStyle/>
          <a:p>
            <a:endParaRPr lang="fr-FR" dirty="0">
              <a:latin typeface="Arial" panose="020B0604020202020204" pitchFamily="34" charset="0"/>
            </a:endParaRPr>
          </a:p>
        </p:txBody>
      </p:sp>
      <p:sp>
        <p:nvSpPr>
          <p:cNvPr id="18" name="Picture Placeholder 3">
            <a:extLst>
              <a:ext uri="{FF2B5EF4-FFF2-40B4-BE49-F238E27FC236}">
                <a16:creationId xmlns:a16="http://schemas.microsoft.com/office/drawing/2014/main" id="{075E3183-F408-418E-8749-A1494C502EA5}"/>
              </a:ext>
            </a:extLst>
          </p:cNvPr>
          <p:cNvSpPr>
            <a:spLocks noGrp="1"/>
          </p:cNvSpPr>
          <p:nvPr>
            <p:ph type="pic" sz="quarter" idx="10" hasCustomPrompt="1"/>
          </p:nvPr>
        </p:nvSpPr>
        <p:spPr>
          <a:xfrm rot="21030792">
            <a:off x="1682244" y="1123887"/>
            <a:ext cx="1883916" cy="737241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
        <p:nvSpPr>
          <p:cNvPr id="7" name="Picture Placeholder 13">
            <a:extLst>
              <a:ext uri="{FF2B5EF4-FFF2-40B4-BE49-F238E27FC236}">
                <a16:creationId xmlns:a16="http://schemas.microsoft.com/office/drawing/2014/main" id="{15FCEA41-49B7-44E1-B936-1C54C1A1E207}"/>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1335705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25B6350-7764-4C40-9563-1A3822E2C577}"/>
              </a:ext>
            </a:extLst>
          </p:cNvPr>
          <p:cNvSpPr>
            <a:spLocks noGrp="1"/>
          </p:cNvSpPr>
          <p:nvPr>
            <p:ph type="pic" sz="quarter" idx="10" hasCustomPrompt="1"/>
          </p:nvPr>
        </p:nvSpPr>
        <p:spPr>
          <a:xfrm>
            <a:off x="4906714" y="855000"/>
            <a:ext cx="2378572" cy="5148000"/>
          </a:xfrm>
          <a:prstGeom prst="roundRect">
            <a:avLst>
              <a:gd name="adj" fmla="val 8124"/>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1746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5B63074-5842-47CB-B8D1-C64A1BAA779E}"/>
              </a:ext>
            </a:extLst>
          </p:cNvPr>
          <p:cNvSpPr>
            <a:spLocks noGrp="1"/>
          </p:cNvSpPr>
          <p:nvPr>
            <p:ph type="pic" sz="quarter" idx="10" hasCustomPrompt="1"/>
          </p:nvPr>
        </p:nvSpPr>
        <p:spPr>
          <a:xfrm>
            <a:off x="49911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1" name="Picture Placeholder 9">
            <a:extLst>
              <a:ext uri="{FF2B5EF4-FFF2-40B4-BE49-F238E27FC236}">
                <a16:creationId xmlns:a16="http://schemas.microsoft.com/office/drawing/2014/main" id="{95A50EF4-6ED9-497F-ADDC-63808263EEE1}"/>
              </a:ext>
            </a:extLst>
          </p:cNvPr>
          <p:cNvSpPr>
            <a:spLocks noGrp="1"/>
          </p:cNvSpPr>
          <p:nvPr>
            <p:ph type="pic" sz="quarter" idx="11" hasCustomPrompt="1"/>
          </p:nvPr>
        </p:nvSpPr>
        <p:spPr>
          <a:xfrm>
            <a:off x="49911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2" name="Picture Placeholder 9">
            <a:extLst>
              <a:ext uri="{FF2B5EF4-FFF2-40B4-BE49-F238E27FC236}">
                <a16:creationId xmlns:a16="http://schemas.microsoft.com/office/drawing/2014/main" id="{E340CF86-E77D-4229-AD18-0D47EBD3BADD}"/>
              </a:ext>
            </a:extLst>
          </p:cNvPr>
          <p:cNvSpPr>
            <a:spLocks noGrp="1"/>
          </p:cNvSpPr>
          <p:nvPr>
            <p:ph type="pic" sz="quarter" idx="12" hasCustomPrompt="1"/>
          </p:nvPr>
        </p:nvSpPr>
        <p:spPr>
          <a:xfrm>
            <a:off x="49911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3" name="Picture Placeholder 9">
            <a:extLst>
              <a:ext uri="{FF2B5EF4-FFF2-40B4-BE49-F238E27FC236}">
                <a16:creationId xmlns:a16="http://schemas.microsoft.com/office/drawing/2014/main" id="{C62BC63C-4E83-4313-843A-C3F9F63A779E}"/>
              </a:ext>
            </a:extLst>
          </p:cNvPr>
          <p:cNvSpPr>
            <a:spLocks noGrp="1"/>
          </p:cNvSpPr>
          <p:nvPr>
            <p:ph type="pic" sz="quarter" idx="13" hasCustomPrompt="1"/>
          </p:nvPr>
        </p:nvSpPr>
        <p:spPr>
          <a:xfrm>
            <a:off x="83016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4" name="Picture Placeholder 9">
            <a:extLst>
              <a:ext uri="{FF2B5EF4-FFF2-40B4-BE49-F238E27FC236}">
                <a16:creationId xmlns:a16="http://schemas.microsoft.com/office/drawing/2014/main" id="{EB6CFD4E-5758-4569-A39A-646784A6399E}"/>
              </a:ext>
            </a:extLst>
          </p:cNvPr>
          <p:cNvSpPr>
            <a:spLocks noGrp="1"/>
          </p:cNvSpPr>
          <p:nvPr>
            <p:ph type="pic" sz="quarter" idx="14" hasCustomPrompt="1"/>
          </p:nvPr>
        </p:nvSpPr>
        <p:spPr>
          <a:xfrm>
            <a:off x="83016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5" name="Picture Placeholder 9">
            <a:extLst>
              <a:ext uri="{FF2B5EF4-FFF2-40B4-BE49-F238E27FC236}">
                <a16:creationId xmlns:a16="http://schemas.microsoft.com/office/drawing/2014/main" id="{F30EAEDD-1BF2-45F4-A355-A980F79C3047}"/>
              </a:ext>
            </a:extLst>
          </p:cNvPr>
          <p:cNvSpPr>
            <a:spLocks noGrp="1"/>
          </p:cNvSpPr>
          <p:nvPr>
            <p:ph type="pic" sz="quarter" idx="15" hasCustomPrompt="1"/>
          </p:nvPr>
        </p:nvSpPr>
        <p:spPr>
          <a:xfrm>
            <a:off x="83016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2199882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ABC7E449-C037-40FC-AAAE-2F75AA8D429F}"/>
              </a:ext>
            </a:extLst>
          </p:cNvPr>
          <p:cNvSpPr>
            <a:spLocks noGrp="1"/>
          </p:cNvSpPr>
          <p:nvPr>
            <p:ph type="pic" sz="quarter" idx="13" hasCustomPrompt="1"/>
          </p:nvPr>
        </p:nvSpPr>
        <p:spPr>
          <a:xfrm>
            <a:off x="8301600"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6" name="Picture Placeholder 9">
            <a:extLst>
              <a:ext uri="{FF2B5EF4-FFF2-40B4-BE49-F238E27FC236}">
                <a16:creationId xmlns:a16="http://schemas.microsoft.com/office/drawing/2014/main" id="{E1E732D4-1E59-4ED5-B05A-03CE4C192F25}"/>
              </a:ext>
            </a:extLst>
          </p:cNvPr>
          <p:cNvSpPr>
            <a:spLocks noGrp="1"/>
          </p:cNvSpPr>
          <p:nvPr>
            <p:ph type="pic" sz="quarter" idx="14" hasCustomPrompt="1"/>
          </p:nvPr>
        </p:nvSpPr>
        <p:spPr>
          <a:xfrm>
            <a:off x="8301600"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7" name="Picture Placeholder 9">
            <a:extLst>
              <a:ext uri="{FF2B5EF4-FFF2-40B4-BE49-F238E27FC236}">
                <a16:creationId xmlns:a16="http://schemas.microsoft.com/office/drawing/2014/main" id="{E7565BCF-3834-4123-88AA-23A70B2851A2}"/>
              </a:ext>
            </a:extLst>
          </p:cNvPr>
          <p:cNvSpPr>
            <a:spLocks noGrp="1"/>
          </p:cNvSpPr>
          <p:nvPr>
            <p:ph type="pic" sz="quarter" idx="15" hasCustomPrompt="1"/>
          </p:nvPr>
        </p:nvSpPr>
        <p:spPr>
          <a:xfrm>
            <a:off x="8301600"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8" name="Picture Placeholder 9">
            <a:extLst>
              <a:ext uri="{FF2B5EF4-FFF2-40B4-BE49-F238E27FC236}">
                <a16:creationId xmlns:a16="http://schemas.microsoft.com/office/drawing/2014/main" id="{5E9C23D3-A597-4FC8-9334-D3B9CD49FA39}"/>
              </a:ext>
            </a:extLst>
          </p:cNvPr>
          <p:cNvSpPr>
            <a:spLocks noGrp="1"/>
          </p:cNvSpPr>
          <p:nvPr>
            <p:ph type="pic" sz="quarter" idx="16" hasCustomPrompt="1"/>
          </p:nvPr>
        </p:nvSpPr>
        <p:spPr>
          <a:xfrm>
            <a:off x="8301600"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9" name="Picture Placeholder 9">
            <a:extLst>
              <a:ext uri="{FF2B5EF4-FFF2-40B4-BE49-F238E27FC236}">
                <a16:creationId xmlns:a16="http://schemas.microsoft.com/office/drawing/2014/main" id="{3942C788-A905-43D3-AD7E-EA06F32F6245}"/>
              </a:ext>
            </a:extLst>
          </p:cNvPr>
          <p:cNvSpPr>
            <a:spLocks noGrp="1"/>
          </p:cNvSpPr>
          <p:nvPr>
            <p:ph type="pic" sz="quarter" idx="17" hasCustomPrompt="1"/>
          </p:nvPr>
        </p:nvSpPr>
        <p:spPr>
          <a:xfrm>
            <a:off x="8301600"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0" name="Picture Placeholder 9">
            <a:extLst>
              <a:ext uri="{FF2B5EF4-FFF2-40B4-BE49-F238E27FC236}">
                <a16:creationId xmlns:a16="http://schemas.microsoft.com/office/drawing/2014/main" id="{EF4B4449-340A-475E-B4E9-ABBD867A4EA0}"/>
              </a:ext>
            </a:extLst>
          </p:cNvPr>
          <p:cNvSpPr>
            <a:spLocks noGrp="1"/>
          </p:cNvSpPr>
          <p:nvPr>
            <p:ph type="pic" sz="quarter" idx="18" hasCustomPrompt="1"/>
          </p:nvPr>
        </p:nvSpPr>
        <p:spPr>
          <a:xfrm>
            <a:off x="4993381"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1" name="Picture Placeholder 9">
            <a:extLst>
              <a:ext uri="{FF2B5EF4-FFF2-40B4-BE49-F238E27FC236}">
                <a16:creationId xmlns:a16="http://schemas.microsoft.com/office/drawing/2014/main" id="{AA05FC8E-2316-4F89-9699-371CB0CDC247}"/>
              </a:ext>
            </a:extLst>
          </p:cNvPr>
          <p:cNvSpPr>
            <a:spLocks noGrp="1"/>
          </p:cNvSpPr>
          <p:nvPr>
            <p:ph type="pic" sz="quarter" idx="19" hasCustomPrompt="1"/>
          </p:nvPr>
        </p:nvSpPr>
        <p:spPr>
          <a:xfrm>
            <a:off x="4993381"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2" name="Picture Placeholder 9">
            <a:extLst>
              <a:ext uri="{FF2B5EF4-FFF2-40B4-BE49-F238E27FC236}">
                <a16:creationId xmlns:a16="http://schemas.microsoft.com/office/drawing/2014/main" id="{78AA5EB6-A1C9-413A-8370-A512D059970F}"/>
              </a:ext>
            </a:extLst>
          </p:cNvPr>
          <p:cNvSpPr>
            <a:spLocks noGrp="1"/>
          </p:cNvSpPr>
          <p:nvPr>
            <p:ph type="pic" sz="quarter" idx="20" hasCustomPrompt="1"/>
          </p:nvPr>
        </p:nvSpPr>
        <p:spPr>
          <a:xfrm>
            <a:off x="4993381"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3" name="Picture Placeholder 9">
            <a:extLst>
              <a:ext uri="{FF2B5EF4-FFF2-40B4-BE49-F238E27FC236}">
                <a16:creationId xmlns:a16="http://schemas.microsoft.com/office/drawing/2014/main" id="{F14434DF-0C80-4105-9F94-A1DA76B2BB81}"/>
              </a:ext>
            </a:extLst>
          </p:cNvPr>
          <p:cNvSpPr>
            <a:spLocks noGrp="1"/>
          </p:cNvSpPr>
          <p:nvPr>
            <p:ph type="pic" sz="quarter" idx="21" hasCustomPrompt="1"/>
          </p:nvPr>
        </p:nvSpPr>
        <p:spPr>
          <a:xfrm>
            <a:off x="4993381"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4" name="Picture Placeholder 9">
            <a:extLst>
              <a:ext uri="{FF2B5EF4-FFF2-40B4-BE49-F238E27FC236}">
                <a16:creationId xmlns:a16="http://schemas.microsoft.com/office/drawing/2014/main" id="{D6866B42-0A78-4801-9899-CE9B41B41829}"/>
              </a:ext>
            </a:extLst>
          </p:cNvPr>
          <p:cNvSpPr>
            <a:spLocks noGrp="1"/>
          </p:cNvSpPr>
          <p:nvPr>
            <p:ph type="pic" sz="quarter" idx="22" hasCustomPrompt="1"/>
          </p:nvPr>
        </p:nvSpPr>
        <p:spPr>
          <a:xfrm>
            <a:off x="4993381"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3170407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A8F45E0A-A360-4F2B-AD76-BF2489A17320}"/>
              </a:ext>
            </a:extLst>
          </p:cNvPr>
          <p:cNvSpPr>
            <a:spLocks noGrp="1"/>
          </p:cNvSpPr>
          <p:nvPr>
            <p:ph type="pic" sz="quarter" idx="10" hasCustomPrompt="1"/>
          </p:nvPr>
        </p:nvSpPr>
        <p:spPr>
          <a:xfrm rot="1440000">
            <a:off x="6803447" y="958146"/>
            <a:ext cx="1883916" cy="737920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300000">
              <a:rot lat="0" lon="30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Picture</a:t>
            </a:r>
          </a:p>
        </p:txBody>
      </p:sp>
    </p:spTree>
    <p:extLst>
      <p:ext uri="{BB962C8B-B14F-4D97-AF65-F5344CB8AC3E}">
        <p14:creationId xmlns:p14="http://schemas.microsoft.com/office/powerpoint/2010/main" val="2361691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52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446BA83-816A-46CD-8C65-AB93755AB4E7}"/>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F27AC69-8E3B-4501-9A2F-FA2E4E953F6B}"/>
              </a:ext>
            </a:extLst>
          </p:cNvPr>
          <p:cNvSpPr/>
          <p:nvPr userDrawn="1"/>
        </p:nvSpPr>
        <p:spPr>
          <a:xfrm>
            <a:off x="0" y="0"/>
            <a:ext cx="12192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146605"/>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err="1">
                  <a:solidFill>
                    <a:schemeClr val="tx1"/>
                  </a:solidFill>
                  <a:latin typeface="Arial" panose="020B0604020202020204" pitchFamily="34" charset="0"/>
                </a:rPr>
                <a:t>visit</a:t>
              </a:r>
              <a:r>
                <a:rPr lang="fr-FR" sz="1100" spc="100" baseline="0" dirty="0">
                  <a:solidFill>
                    <a:schemeClr val="tx1"/>
                  </a:solidFill>
                  <a:latin typeface="Arial" panose="020B0604020202020204" pitchFamily="34" charset="0"/>
                </a:rPr>
                <a: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solidFill>
                <a:schemeClr val="tx1"/>
              </a:solidFill>
              <a:prstDash val="solid"/>
              <a:miter/>
            </a:ln>
          </p:spPr>
          <p:txBody>
            <a:bodyPr rtlCol="0" anchor="ctr"/>
            <a:lstStyle/>
            <a:p>
              <a:endParaRPr lang="fr-FR" dirty="0">
                <a:latin typeface="Arial" panose="020B0604020202020204" pitchFamily="34" charset="0"/>
              </a:endParaRPr>
            </a:p>
          </p:txBody>
        </p:sp>
      </p:grpSp>
      <p:sp>
        <p:nvSpPr>
          <p:cNvPr id="22" name="Rectangle 21">
            <a:hlinkClick r:id="rId3"/>
            <a:extLst>
              <a:ext uri="{FF2B5EF4-FFF2-40B4-BE49-F238E27FC236}">
                <a16:creationId xmlns:a16="http://schemas.microsoft.com/office/drawing/2014/main" id="{AB89052F-50A1-4BC9-8E02-36EC129B12F8}"/>
              </a:ext>
            </a:extLst>
          </p:cNvPr>
          <p:cNvSpPr/>
          <p:nvPr userDrawn="1"/>
        </p:nvSpPr>
        <p:spPr>
          <a:xfrm>
            <a:off x="5207000" y="4114855"/>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8" name="Rectangle 7">
            <a:extLst>
              <a:ext uri="{FF2B5EF4-FFF2-40B4-BE49-F238E27FC236}">
                <a16:creationId xmlns:a16="http://schemas.microsoft.com/office/drawing/2014/main" id="{60C311A9-D5EE-4491-885B-DF9302BF251A}"/>
              </a:ext>
            </a:extLst>
          </p:cNvPr>
          <p:cNvSpPr/>
          <p:nvPr userDrawn="1"/>
        </p:nvSpPr>
        <p:spPr>
          <a:xfrm>
            <a:off x="3375660" y="3512065"/>
            <a:ext cx="5440680" cy="428698"/>
          </a:xfrm>
          <a:prstGeom prst="rect">
            <a:avLst/>
          </a:prstGeom>
          <a:noFill/>
        </p:spPr>
        <p:txBody>
          <a:bodyPr wrap="square" lIns="0" tIns="0" rIns="0" bIns="0" rtlCol="0" anchor="ctr">
            <a:noAutofit/>
          </a:bodyPr>
          <a:lstStyle/>
          <a:p>
            <a:pPr algn="ctr">
              <a:lnSpc>
                <a:spcPct val="100000"/>
              </a:lnSpc>
              <a:spcAft>
                <a:spcPts val="600"/>
              </a:spcAft>
            </a:pPr>
            <a:r>
              <a:rPr lang="fr-FR" sz="1400" dirty="0">
                <a:solidFill>
                  <a:schemeClr val="tx1"/>
                </a:solidFill>
                <a:latin typeface="Arial" panose="020B0604020202020204" pitchFamily="34" charset="0"/>
                <a:cs typeface="Segoe UI Light" panose="020B0502040204020203" pitchFamily="34" charset="0"/>
              </a:rPr>
              <a:t>A free presentation Template made by </a:t>
            </a:r>
            <a:r>
              <a:rPr lang="fr-FR" sz="1400" dirty="0" err="1">
                <a:solidFill>
                  <a:schemeClr val="tx1"/>
                </a:solidFill>
                <a:latin typeface="Arial" panose="020B0604020202020204" pitchFamily="34" charset="0"/>
                <a:cs typeface="Segoe UI Light" panose="020B0502040204020203" pitchFamily="34" charset="0"/>
              </a:rPr>
              <a:t>Slidor</a:t>
            </a:r>
            <a:r>
              <a:rPr lang="fr-FR" sz="1400" dirty="0">
                <a:solidFill>
                  <a:schemeClr val="tx1"/>
                </a:solidFill>
                <a:latin typeface="Arial" panose="020B0604020202020204" pitchFamily="34" charset="0"/>
                <a:cs typeface="Segoe UI Light" panose="020B0502040204020203" pitchFamily="34" charset="0"/>
              </a:rPr>
              <a:t>.</a:t>
            </a:r>
          </a:p>
        </p:txBody>
      </p:sp>
      <p:grpSp>
        <p:nvGrpSpPr>
          <p:cNvPr id="28" name="Group 27">
            <a:extLst>
              <a:ext uri="{FF2B5EF4-FFF2-40B4-BE49-F238E27FC236}">
                <a16:creationId xmlns:a16="http://schemas.microsoft.com/office/drawing/2014/main" id="{E4C7194D-7DE2-44E9-89AF-E29A72305867}"/>
              </a:ext>
            </a:extLst>
          </p:cNvPr>
          <p:cNvGrpSpPr/>
          <p:nvPr userDrawn="1"/>
        </p:nvGrpSpPr>
        <p:grpSpPr>
          <a:xfrm>
            <a:off x="5741988" y="6280420"/>
            <a:ext cx="708025" cy="145791"/>
            <a:chOff x="5690453" y="2208090"/>
            <a:chExt cx="808860" cy="166554"/>
          </a:xfrm>
        </p:grpSpPr>
        <p:sp>
          <p:nvSpPr>
            <p:cNvPr id="10" name="Freeform: Shape 9">
              <a:extLst>
                <a:ext uri="{FF2B5EF4-FFF2-40B4-BE49-F238E27FC236}">
                  <a16:creationId xmlns:a16="http://schemas.microsoft.com/office/drawing/2014/main" id="{E7923F90-C7F5-4957-8E42-1B5A2C22CF63}"/>
                </a:ext>
              </a:extLst>
            </p:cNvPr>
            <p:cNvSpPr/>
            <p:nvPr/>
          </p:nvSpPr>
          <p:spPr>
            <a:xfrm>
              <a:off x="5690453" y="2208090"/>
              <a:ext cx="175681" cy="166554"/>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5782811" y="2290112"/>
              <a:ext cx="57039" cy="34223"/>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2" name="Freeform: Shape 11">
              <a:extLst>
                <a:ext uri="{FF2B5EF4-FFF2-40B4-BE49-F238E27FC236}">
                  <a16:creationId xmlns:a16="http://schemas.microsoft.com/office/drawing/2014/main" id="{F85F7B6D-1347-40FE-A80A-D5BD017DF9CD}"/>
                </a:ext>
              </a:extLst>
            </p:cNvPr>
            <p:cNvSpPr/>
            <p:nvPr userDrawn="1"/>
          </p:nvSpPr>
          <p:spPr>
            <a:xfrm>
              <a:off x="6028923" y="2241355"/>
              <a:ext cx="70729" cy="100388"/>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3" name="Freeform: Shape 12">
              <a:extLst>
                <a:ext uri="{FF2B5EF4-FFF2-40B4-BE49-F238E27FC236}">
                  <a16:creationId xmlns:a16="http://schemas.microsoft.com/office/drawing/2014/main" id="{876C7694-BEEB-45BD-8514-3A1381390988}"/>
                </a:ext>
              </a:extLst>
            </p:cNvPr>
            <p:cNvSpPr/>
            <p:nvPr userDrawn="1"/>
          </p:nvSpPr>
          <p:spPr>
            <a:xfrm>
              <a:off x="6123197" y="2241355"/>
              <a:ext cx="20534" cy="100388"/>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4" name="Freeform: Shape 13">
              <a:extLst>
                <a:ext uri="{FF2B5EF4-FFF2-40B4-BE49-F238E27FC236}">
                  <a16:creationId xmlns:a16="http://schemas.microsoft.com/office/drawing/2014/main" id="{1233C57D-BC6C-45E8-BD7C-CD3182F4BBD4}"/>
                </a:ext>
              </a:extLst>
            </p:cNvPr>
            <p:cNvSpPr/>
            <p:nvPr userDrawn="1"/>
          </p:nvSpPr>
          <p:spPr>
            <a:xfrm>
              <a:off x="6173392" y="2241351"/>
              <a:ext cx="91263" cy="100388"/>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5" name="Freeform: Shape 14">
              <a:extLst>
                <a:ext uri="{FF2B5EF4-FFF2-40B4-BE49-F238E27FC236}">
                  <a16:creationId xmlns:a16="http://schemas.microsoft.com/office/drawing/2014/main" id="{E8A94DF9-BAFB-4BE4-9840-26E3AE412F1B}"/>
                </a:ext>
              </a:extLst>
            </p:cNvPr>
            <p:cNvSpPr/>
            <p:nvPr userDrawn="1"/>
          </p:nvSpPr>
          <p:spPr>
            <a:xfrm>
              <a:off x="6285233" y="2239754"/>
              <a:ext cx="104952" cy="102670"/>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6" name="Freeform: Shape 15">
              <a:extLst>
                <a:ext uri="{FF2B5EF4-FFF2-40B4-BE49-F238E27FC236}">
                  <a16:creationId xmlns:a16="http://schemas.microsoft.com/office/drawing/2014/main" id="{5F9A081A-E818-4296-AF04-3676C01030AA}"/>
                </a:ext>
              </a:extLst>
            </p:cNvPr>
            <p:cNvSpPr/>
            <p:nvPr userDrawn="1"/>
          </p:nvSpPr>
          <p:spPr>
            <a:xfrm>
              <a:off x="6414895" y="2241349"/>
              <a:ext cx="84418" cy="100388"/>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7" name="Freeform: Shape 16">
              <a:extLst>
                <a:ext uri="{FF2B5EF4-FFF2-40B4-BE49-F238E27FC236}">
                  <a16:creationId xmlns:a16="http://schemas.microsoft.com/office/drawing/2014/main" id="{2F93CB37-9F90-4482-81C5-10C26B916690}"/>
                </a:ext>
              </a:extLst>
            </p:cNvPr>
            <p:cNvSpPr/>
            <p:nvPr userDrawn="1"/>
          </p:nvSpPr>
          <p:spPr>
            <a:xfrm>
              <a:off x="5926435" y="2240983"/>
              <a:ext cx="77573" cy="102670"/>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grpSp>
      <p:grpSp>
        <p:nvGrpSpPr>
          <p:cNvPr id="6" name="Group 5">
            <a:extLst>
              <a:ext uri="{FF2B5EF4-FFF2-40B4-BE49-F238E27FC236}">
                <a16:creationId xmlns:a16="http://schemas.microsoft.com/office/drawing/2014/main" id="{E16596CD-5B12-4387-BC21-F6F485DC7D1C}"/>
              </a:ext>
            </a:extLst>
          </p:cNvPr>
          <p:cNvGrpSpPr/>
          <p:nvPr userDrawn="1"/>
        </p:nvGrpSpPr>
        <p:grpSpPr>
          <a:xfrm>
            <a:off x="4458739" y="2792535"/>
            <a:ext cx="3274523" cy="684480"/>
            <a:chOff x="4458739" y="2760785"/>
            <a:chExt cx="3274523" cy="684480"/>
          </a:xfrm>
        </p:grpSpPr>
        <p:sp>
          <p:nvSpPr>
            <p:cNvPr id="27" name="Freeform: Shape 26">
              <a:extLst>
                <a:ext uri="{FF2B5EF4-FFF2-40B4-BE49-F238E27FC236}">
                  <a16:creationId xmlns:a16="http://schemas.microsoft.com/office/drawing/2014/main" id="{23637F9B-68AD-4926-B32F-CE76A971142D}"/>
                </a:ext>
              </a:extLst>
            </p:cNvPr>
            <p:cNvSpPr/>
            <p:nvPr/>
          </p:nvSpPr>
          <p:spPr>
            <a:xfrm>
              <a:off x="4458739" y="2946693"/>
              <a:ext cx="392942" cy="498572"/>
            </a:xfrm>
            <a:custGeom>
              <a:avLst/>
              <a:gdLst>
                <a:gd name="connsiteX0" fmla="*/ 299989 w 392942"/>
                <a:gd name="connsiteY0" fmla="*/ 139431 h 498572"/>
                <a:gd name="connsiteX1" fmla="*/ 202809 w 392942"/>
                <a:gd name="connsiteY1" fmla="*/ 76053 h 498572"/>
                <a:gd name="connsiteX2" fmla="*/ 109855 w 392942"/>
                <a:gd name="connsiteY2" fmla="*/ 139431 h 498572"/>
                <a:gd name="connsiteX3" fmla="*/ 185908 w 392942"/>
                <a:gd name="connsiteY3" fmla="*/ 202809 h 498572"/>
                <a:gd name="connsiteX4" fmla="*/ 261962 w 392942"/>
                <a:gd name="connsiteY4" fmla="*/ 219710 h 498572"/>
                <a:gd name="connsiteX5" fmla="*/ 392943 w 392942"/>
                <a:gd name="connsiteY5" fmla="*/ 350691 h 498572"/>
                <a:gd name="connsiteX6" fmla="*/ 194359 w 392942"/>
                <a:gd name="connsiteY6" fmla="*/ 498572 h 498572"/>
                <a:gd name="connsiteX7" fmla="*/ 0 w 392942"/>
                <a:gd name="connsiteY7" fmla="*/ 363366 h 498572"/>
                <a:gd name="connsiteX8" fmla="*/ 92954 w 392942"/>
                <a:gd name="connsiteY8" fmla="*/ 350691 h 498572"/>
                <a:gd name="connsiteX9" fmla="*/ 198584 w 392942"/>
                <a:gd name="connsiteY9" fmla="*/ 422519 h 498572"/>
                <a:gd name="connsiteX10" fmla="*/ 299989 w 392942"/>
                <a:gd name="connsiteY10" fmla="*/ 354916 h 498572"/>
                <a:gd name="connsiteX11" fmla="*/ 232386 w 392942"/>
                <a:gd name="connsiteY11" fmla="*/ 291538 h 498572"/>
                <a:gd name="connsiteX12" fmla="*/ 147882 w 392942"/>
                <a:gd name="connsiteY12" fmla="*/ 278862 h 498572"/>
                <a:gd name="connsiteX13" fmla="*/ 16901 w 392942"/>
                <a:gd name="connsiteY13" fmla="*/ 143656 h 498572"/>
                <a:gd name="connsiteX14" fmla="*/ 202809 w 392942"/>
                <a:gd name="connsiteY14" fmla="*/ 0 h 498572"/>
                <a:gd name="connsiteX15" fmla="*/ 384493 w 392942"/>
                <a:gd name="connsiteY15" fmla="*/ 122530 h 498572"/>
                <a:gd name="connsiteX16" fmla="*/ 299989 w 392942"/>
                <a:gd name="connsiteY16" fmla="*/ 139431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942" h="498572">
                  <a:moveTo>
                    <a:pt x="299989" y="139431"/>
                  </a:moveTo>
                  <a:cubicBezTo>
                    <a:pt x="287313" y="105630"/>
                    <a:pt x="261962" y="76053"/>
                    <a:pt x="202809" y="76053"/>
                  </a:cubicBezTo>
                  <a:cubicBezTo>
                    <a:pt x="147882" y="76053"/>
                    <a:pt x="109855" y="101405"/>
                    <a:pt x="109855" y="139431"/>
                  </a:cubicBezTo>
                  <a:cubicBezTo>
                    <a:pt x="109855" y="173233"/>
                    <a:pt x="130981" y="190133"/>
                    <a:pt x="185908" y="202809"/>
                  </a:cubicBezTo>
                  <a:lnTo>
                    <a:pt x="261962" y="219710"/>
                  </a:lnTo>
                  <a:cubicBezTo>
                    <a:pt x="350691" y="240836"/>
                    <a:pt x="392943" y="283088"/>
                    <a:pt x="392943" y="350691"/>
                  </a:cubicBezTo>
                  <a:cubicBezTo>
                    <a:pt x="392943" y="439420"/>
                    <a:pt x="312664" y="498572"/>
                    <a:pt x="194359" y="498572"/>
                  </a:cubicBezTo>
                  <a:cubicBezTo>
                    <a:pt x="84504" y="498572"/>
                    <a:pt x="12676" y="452095"/>
                    <a:pt x="0" y="363366"/>
                  </a:cubicBezTo>
                  <a:lnTo>
                    <a:pt x="92954" y="350691"/>
                  </a:lnTo>
                  <a:cubicBezTo>
                    <a:pt x="105630" y="397168"/>
                    <a:pt x="139431" y="422519"/>
                    <a:pt x="198584" y="422519"/>
                  </a:cubicBezTo>
                  <a:cubicBezTo>
                    <a:pt x="261962" y="422519"/>
                    <a:pt x="299989" y="392942"/>
                    <a:pt x="299989" y="354916"/>
                  </a:cubicBezTo>
                  <a:cubicBezTo>
                    <a:pt x="299989" y="325339"/>
                    <a:pt x="278863" y="304214"/>
                    <a:pt x="232386" y="291538"/>
                  </a:cubicBezTo>
                  <a:lnTo>
                    <a:pt x="147882" y="278862"/>
                  </a:lnTo>
                  <a:cubicBezTo>
                    <a:pt x="59153" y="257736"/>
                    <a:pt x="16901" y="211259"/>
                    <a:pt x="16901" y="143656"/>
                  </a:cubicBezTo>
                  <a:cubicBezTo>
                    <a:pt x="16901" y="59153"/>
                    <a:pt x="92954" y="0"/>
                    <a:pt x="202809" y="0"/>
                  </a:cubicBezTo>
                  <a:cubicBezTo>
                    <a:pt x="308439" y="0"/>
                    <a:pt x="367592" y="50702"/>
                    <a:pt x="384493" y="122530"/>
                  </a:cubicBezTo>
                  <a:lnTo>
                    <a:pt x="299989" y="139431"/>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29" name="Freeform: Shape 28">
              <a:extLst>
                <a:ext uri="{FF2B5EF4-FFF2-40B4-BE49-F238E27FC236}">
                  <a16:creationId xmlns:a16="http://schemas.microsoft.com/office/drawing/2014/main" id="{6D24D480-1B12-4A4A-A9BE-244AF917487F}"/>
                </a:ext>
              </a:extLst>
            </p:cNvPr>
            <p:cNvSpPr/>
            <p:nvPr/>
          </p:nvSpPr>
          <p:spPr>
            <a:xfrm>
              <a:off x="4931960" y="2942468"/>
              <a:ext cx="439420" cy="502797"/>
            </a:xfrm>
            <a:custGeom>
              <a:avLst/>
              <a:gdLst>
                <a:gd name="connsiteX0" fmla="*/ 0 w 439420"/>
                <a:gd name="connsiteY0" fmla="*/ 253511 h 502797"/>
                <a:gd name="connsiteX1" fmla="*/ 223935 w 439420"/>
                <a:gd name="connsiteY1" fmla="*/ 0 h 502797"/>
                <a:gd name="connsiteX2" fmla="*/ 439420 w 439420"/>
                <a:gd name="connsiteY2" fmla="*/ 245061 h 502797"/>
                <a:gd name="connsiteX3" fmla="*/ 439420 w 439420"/>
                <a:gd name="connsiteY3" fmla="*/ 278862 h 502797"/>
                <a:gd name="connsiteX4" fmla="*/ 97179 w 439420"/>
                <a:gd name="connsiteY4" fmla="*/ 278862 h 502797"/>
                <a:gd name="connsiteX5" fmla="*/ 236611 w 439420"/>
                <a:gd name="connsiteY5" fmla="*/ 422519 h 502797"/>
                <a:gd name="connsiteX6" fmla="*/ 346466 w 439420"/>
                <a:gd name="connsiteY6" fmla="*/ 354916 h 502797"/>
                <a:gd name="connsiteX7" fmla="*/ 435195 w 439420"/>
                <a:gd name="connsiteY7" fmla="*/ 371817 h 502797"/>
                <a:gd name="connsiteX8" fmla="*/ 232386 w 439420"/>
                <a:gd name="connsiteY8" fmla="*/ 502797 h 502797"/>
                <a:gd name="connsiteX9" fmla="*/ 0 w 439420"/>
                <a:gd name="connsiteY9" fmla="*/ 253511 h 502797"/>
                <a:gd name="connsiteX10" fmla="*/ 346466 w 439420"/>
                <a:gd name="connsiteY10" fmla="*/ 211259 h 502797"/>
                <a:gd name="connsiteX11" fmla="*/ 223935 w 439420"/>
                <a:gd name="connsiteY11" fmla="*/ 84504 h 502797"/>
                <a:gd name="connsiteX12" fmla="*/ 92954 w 439420"/>
                <a:gd name="connsiteY12" fmla="*/ 211259 h 502797"/>
                <a:gd name="connsiteX13" fmla="*/ 346466 w 439420"/>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20"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5"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0" name="Freeform: Shape 29">
              <a:extLst>
                <a:ext uri="{FF2B5EF4-FFF2-40B4-BE49-F238E27FC236}">
                  <a16:creationId xmlns:a16="http://schemas.microsoft.com/office/drawing/2014/main" id="{08E8A74A-7FBC-46CD-8674-1BE63D752063}"/>
                </a:ext>
              </a:extLst>
            </p:cNvPr>
            <p:cNvSpPr/>
            <p:nvPr/>
          </p:nvSpPr>
          <p:spPr>
            <a:xfrm>
              <a:off x="5477010" y="2790361"/>
              <a:ext cx="92954" cy="646453"/>
            </a:xfrm>
            <a:custGeom>
              <a:avLst/>
              <a:gdLst>
                <a:gd name="connsiteX0" fmla="*/ 92954 w 92954"/>
                <a:gd name="connsiteY0" fmla="*/ 646454 h 646453"/>
                <a:gd name="connsiteX1" fmla="*/ 0 w 92954"/>
                <a:gd name="connsiteY1" fmla="*/ 646454 h 646453"/>
                <a:gd name="connsiteX2" fmla="*/ 0 w 92954"/>
                <a:gd name="connsiteY2" fmla="*/ 0 h 646453"/>
                <a:gd name="connsiteX3" fmla="*/ 92954 w 92954"/>
                <a:gd name="connsiteY3" fmla="*/ 0 h 646453"/>
                <a:gd name="connsiteX4" fmla="*/ 92954 w 92954"/>
                <a:gd name="connsiteY4" fmla="*/ 646454 h 646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 h="646453">
                  <a:moveTo>
                    <a:pt x="92954" y="646454"/>
                  </a:moveTo>
                  <a:lnTo>
                    <a:pt x="0" y="646454"/>
                  </a:lnTo>
                  <a:lnTo>
                    <a:pt x="0" y="0"/>
                  </a:lnTo>
                  <a:lnTo>
                    <a:pt x="92954" y="0"/>
                  </a:lnTo>
                  <a:lnTo>
                    <a:pt x="92954" y="646454"/>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1" name="Freeform: Shape 30">
              <a:extLst>
                <a:ext uri="{FF2B5EF4-FFF2-40B4-BE49-F238E27FC236}">
                  <a16:creationId xmlns:a16="http://schemas.microsoft.com/office/drawing/2014/main" id="{4C889C49-BE11-48D3-85F2-D835ADB0C239}"/>
                </a:ext>
              </a:extLst>
            </p:cNvPr>
            <p:cNvSpPr/>
            <p:nvPr/>
          </p:nvSpPr>
          <p:spPr>
            <a:xfrm>
              <a:off x="5654468" y="2760785"/>
              <a:ext cx="299988" cy="676030"/>
            </a:xfrm>
            <a:custGeom>
              <a:avLst/>
              <a:gdLst>
                <a:gd name="connsiteX0" fmla="*/ 274638 w 299988"/>
                <a:gd name="connsiteY0" fmla="*/ 266187 h 676030"/>
                <a:gd name="connsiteX1" fmla="*/ 169008 w 299988"/>
                <a:gd name="connsiteY1" fmla="*/ 266187 h 676030"/>
                <a:gd name="connsiteX2" fmla="*/ 169008 w 299988"/>
                <a:gd name="connsiteY2" fmla="*/ 676030 h 676030"/>
                <a:gd name="connsiteX3" fmla="*/ 76054 w 299988"/>
                <a:gd name="connsiteY3" fmla="*/ 676030 h 676030"/>
                <a:gd name="connsiteX4" fmla="*/ 76054 w 299988"/>
                <a:gd name="connsiteY4" fmla="*/ 266187 h 676030"/>
                <a:gd name="connsiteX5" fmla="*/ 0 w 299988"/>
                <a:gd name="connsiteY5" fmla="*/ 266187 h 676030"/>
                <a:gd name="connsiteX6" fmla="*/ 0 w 299988"/>
                <a:gd name="connsiteY6" fmla="*/ 190133 h 676030"/>
                <a:gd name="connsiteX7" fmla="*/ 76054 w 299988"/>
                <a:gd name="connsiteY7" fmla="*/ 190133 h 676030"/>
                <a:gd name="connsiteX8" fmla="*/ 76054 w 299988"/>
                <a:gd name="connsiteY8" fmla="*/ 135206 h 676030"/>
                <a:gd name="connsiteX9" fmla="*/ 219710 w 299988"/>
                <a:gd name="connsiteY9" fmla="*/ 0 h 676030"/>
                <a:gd name="connsiteX10" fmla="*/ 299989 w 299988"/>
                <a:gd name="connsiteY10" fmla="*/ 12676 h 676030"/>
                <a:gd name="connsiteX11" fmla="*/ 278863 w 299988"/>
                <a:gd name="connsiteY11" fmla="*/ 88729 h 676030"/>
                <a:gd name="connsiteX12" fmla="*/ 236611 w 299988"/>
                <a:gd name="connsiteY12" fmla="*/ 80279 h 676030"/>
                <a:gd name="connsiteX13" fmla="*/ 173233 w 299988"/>
                <a:gd name="connsiteY13" fmla="*/ 147882 h 676030"/>
                <a:gd name="connsiteX14" fmla="*/ 173233 w 299988"/>
                <a:gd name="connsiteY14" fmla="*/ 190133 h 676030"/>
                <a:gd name="connsiteX15" fmla="*/ 278863 w 299988"/>
                <a:gd name="connsiteY15" fmla="*/ 190133 h 676030"/>
                <a:gd name="connsiteX16" fmla="*/ 278863 w 299988"/>
                <a:gd name="connsiteY16" fmla="*/ 266187 h 6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988" h="676030">
                  <a:moveTo>
                    <a:pt x="274638" y="266187"/>
                  </a:moveTo>
                  <a:lnTo>
                    <a:pt x="169008" y="266187"/>
                  </a:lnTo>
                  <a:lnTo>
                    <a:pt x="169008" y="676030"/>
                  </a:lnTo>
                  <a:lnTo>
                    <a:pt x="76054" y="676030"/>
                  </a:lnTo>
                  <a:lnTo>
                    <a:pt x="76054" y="266187"/>
                  </a:lnTo>
                  <a:lnTo>
                    <a:pt x="0" y="266187"/>
                  </a:lnTo>
                  <a:lnTo>
                    <a:pt x="0" y="190133"/>
                  </a:lnTo>
                  <a:lnTo>
                    <a:pt x="76054" y="190133"/>
                  </a:lnTo>
                  <a:lnTo>
                    <a:pt x="76054" y="135206"/>
                  </a:lnTo>
                  <a:cubicBezTo>
                    <a:pt x="76054" y="46477"/>
                    <a:pt x="143657" y="0"/>
                    <a:pt x="219710" y="0"/>
                  </a:cubicBezTo>
                  <a:cubicBezTo>
                    <a:pt x="257737" y="0"/>
                    <a:pt x="287313" y="8450"/>
                    <a:pt x="299989" y="12676"/>
                  </a:cubicBezTo>
                  <a:lnTo>
                    <a:pt x="278863" y="88729"/>
                  </a:lnTo>
                  <a:cubicBezTo>
                    <a:pt x="270412" y="84504"/>
                    <a:pt x="257737" y="80279"/>
                    <a:pt x="236611" y="80279"/>
                  </a:cubicBezTo>
                  <a:cubicBezTo>
                    <a:pt x="190134" y="80279"/>
                    <a:pt x="173233" y="105630"/>
                    <a:pt x="173233" y="147882"/>
                  </a:cubicBezTo>
                  <a:lnTo>
                    <a:pt x="173233" y="190133"/>
                  </a:lnTo>
                  <a:lnTo>
                    <a:pt x="278863" y="190133"/>
                  </a:lnTo>
                  <a:lnTo>
                    <a:pt x="278863" y="266187"/>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2" name="Freeform: Shape 31">
              <a:extLst>
                <a:ext uri="{FF2B5EF4-FFF2-40B4-BE49-F238E27FC236}">
                  <a16:creationId xmlns:a16="http://schemas.microsoft.com/office/drawing/2014/main" id="{4A3954C3-30DA-4BC7-87B4-D794B879CB97}"/>
                </a:ext>
              </a:extLst>
            </p:cNvPr>
            <p:cNvSpPr/>
            <p:nvPr/>
          </p:nvSpPr>
          <p:spPr>
            <a:xfrm>
              <a:off x="5984033" y="2946693"/>
              <a:ext cx="447870" cy="498572"/>
            </a:xfrm>
            <a:custGeom>
              <a:avLst/>
              <a:gdLst>
                <a:gd name="connsiteX0" fmla="*/ 0 w 447870"/>
                <a:gd name="connsiteY0" fmla="*/ 249286 h 498572"/>
                <a:gd name="connsiteX1" fmla="*/ 223935 w 447870"/>
                <a:gd name="connsiteY1" fmla="*/ 0 h 498572"/>
                <a:gd name="connsiteX2" fmla="*/ 447870 w 447870"/>
                <a:gd name="connsiteY2" fmla="*/ 249286 h 498572"/>
                <a:gd name="connsiteX3" fmla="*/ 223935 w 447870"/>
                <a:gd name="connsiteY3" fmla="*/ 498572 h 498572"/>
                <a:gd name="connsiteX4" fmla="*/ 0 w 447870"/>
                <a:gd name="connsiteY4" fmla="*/ 249286 h 498572"/>
                <a:gd name="connsiteX5" fmla="*/ 354916 w 447870"/>
                <a:gd name="connsiteY5" fmla="*/ 249286 h 498572"/>
                <a:gd name="connsiteX6" fmla="*/ 223935 w 447870"/>
                <a:gd name="connsiteY6" fmla="*/ 76053 h 498572"/>
                <a:gd name="connsiteX7" fmla="*/ 92954 w 447870"/>
                <a:gd name="connsiteY7" fmla="*/ 249286 h 498572"/>
                <a:gd name="connsiteX8" fmla="*/ 223935 w 447870"/>
                <a:gd name="connsiteY8" fmla="*/ 418294 h 498572"/>
                <a:gd name="connsiteX9" fmla="*/ 354916 w 447870"/>
                <a:gd name="connsiteY9" fmla="*/ 249286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870" h="498572">
                  <a:moveTo>
                    <a:pt x="0" y="249286"/>
                  </a:moveTo>
                  <a:cubicBezTo>
                    <a:pt x="0" y="97179"/>
                    <a:pt x="88729" y="0"/>
                    <a:pt x="223935" y="0"/>
                  </a:cubicBezTo>
                  <a:cubicBezTo>
                    <a:pt x="359141" y="0"/>
                    <a:pt x="447870" y="101405"/>
                    <a:pt x="447870" y="249286"/>
                  </a:cubicBezTo>
                  <a:cubicBezTo>
                    <a:pt x="447870" y="397168"/>
                    <a:pt x="359141" y="498572"/>
                    <a:pt x="223935" y="498572"/>
                  </a:cubicBezTo>
                  <a:cubicBezTo>
                    <a:pt x="88729" y="498572"/>
                    <a:pt x="0" y="401393"/>
                    <a:pt x="0" y="249286"/>
                  </a:cubicBezTo>
                  <a:close/>
                  <a:moveTo>
                    <a:pt x="354916" y="249286"/>
                  </a:moveTo>
                  <a:cubicBezTo>
                    <a:pt x="354916" y="156332"/>
                    <a:pt x="312664" y="76053"/>
                    <a:pt x="223935" y="76053"/>
                  </a:cubicBezTo>
                  <a:cubicBezTo>
                    <a:pt x="135206" y="76053"/>
                    <a:pt x="92954" y="156332"/>
                    <a:pt x="92954" y="249286"/>
                  </a:cubicBezTo>
                  <a:cubicBezTo>
                    <a:pt x="92954" y="342240"/>
                    <a:pt x="135206" y="418294"/>
                    <a:pt x="223935" y="418294"/>
                  </a:cubicBezTo>
                  <a:cubicBezTo>
                    <a:pt x="312664" y="422519"/>
                    <a:pt x="354916" y="342240"/>
                    <a:pt x="354916" y="249286"/>
                  </a:cubicBez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3" name="Freeform: Shape 32">
              <a:extLst>
                <a:ext uri="{FF2B5EF4-FFF2-40B4-BE49-F238E27FC236}">
                  <a16:creationId xmlns:a16="http://schemas.microsoft.com/office/drawing/2014/main" id="{20ACAA8C-5BD0-495C-823A-D796A9A4CD30}"/>
                </a:ext>
              </a:extLst>
            </p:cNvPr>
            <p:cNvSpPr/>
            <p:nvPr/>
          </p:nvSpPr>
          <p:spPr>
            <a:xfrm>
              <a:off x="6541758" y="2946693"/>
              <a:ext cx="401393" cy="490121"/>
            </a:xfrm>
            <a:custGeom>
              <a:avLst/>
              <a:gdLst>
                <a:gd name="connsiteX0" fmla="*/ 92954 w 401393"/>
                <a:gd name="connsiteY0" fmla="*/ 490122 h 490121"/>
                <a:gd name="connsiteX1" fmla="*/ 0 w 401393"/>
                <a:gd name="connsiteY1" fmla="*/ 490122 h 490121"/>
                <a:gd name="connsiteX2" fmla="*/ 0 w 401393"/>
                <a:gd name="connsiteY2" fmla="*/ 4225 h 490121"/>
                <a:gd name="connsiteX3" fmla="*/ 88729 w 401393"/>
                <a:gd name="connsiteY3" fmla="*/ 4225 h 490121"/>
                <a:gd name="connsiteX4" fmla="*/ 88729 w 401393"/>
                <a:gd name="connsiteY4" fmla="*/ 84504 h 490121"/>
                <a:gd name="connsiteX5" fmla="*/ 92954 w 401393"/>
                <a:gd name="connsiteY5" fmla="*/ 84504 h 490121"/>
                <a:gd name="connsiteX6" fmla="*/ 236611 w 401393"/>
                <a:gd name="connsiteY6" fmla="*/ 0 h 490121"/>
                <a:gd name="connsiteX7" fmla="*/ 401393 w 401393"/>
                <a:gd name="connsiteY7" fmla="*/ 181683 h 490121"/>
                <a:gd name="connsiteX8" fmla="*/ 401393 w 401393"/>
                <a:gd name="connsiteY8" fmla="*/ 490122 h 490121"/>
                <a:gd name="connsiteX9" fmla="*/ 308439 w 401393"/>
                <a:gd name="connsiteY9" fmla="*/ 490122 h 490121"/>
                <a:gd name="connsiteX10" fmla="*/ 308439 w 401393"/>
                <a:gd name="connsiteY10" fmla="*/ 194359 h 490121"/>
                <a:gd name="connsiteX11" fmla="*/ 207034 w 401393"/>
                <a:gd name="connsiteY11" fmla="*/ 80279 h 490121"/>
                <a:gd name="connsiteX12" fmla="*/ 92954 w 401393"/>
                <a:gd name="connsiteY12" fmla="*/ 202809 h 490121"/>
                <a:gd name="connsiteX13" fmla="*/ 92954 w 401393"/>
                <a:gd name="connsiteY13" fmla="*/ 490122 h 49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393" h="490121">
                  <a:moveTo>
                    <a:pt x="92954" y="490122"/>
                  </a:moveTo>
                  <a:lnTo>
                    <a:pt x="0" y="490122"/>
                  </a:lnTo>
                  <a:lnTo>
                    <a:pt x="0" y="4225"/>
                  </a:lnTo>
                  <a:lnTo>
                    <a:pt x="88729" y="4225"/>
                  </a:lnTo>
                  <a:lnTo>
                    <a:pt x="88729" y="84504"/>
                  </a:lnTo>
                  <a:lnTo>
                    <a:pt x="92954" y="84504"/>
                  </a:lnTo>
                  <a:cubicBezTo>
                    <a:pt x="114080" y="33801"/>
                    <a:pt x="164783" y="0"/>
                    <a:pt x="236611" y="0"/>
                  </a:cubicBezTo>
                  <a:cubicBezTo>
                    <a:pt x="333790" y="0"/>
                    <a:pt x="401393" y="63378"/>
                    <a:pt x="401393" y="181683"/>
                  </a:cubicBezTo>
                  <a:lnTo>
                    <a:pt x="401393" y="490122"/>
                  </a:lnTo>
                  <a:lnTo>
                    <a:pt x="308439" y="490122"/>
                  </a:lnTo>
                  <a:lnTo>
                    <a:pt x="308439" y="194359"/>
                  </a:lnTo>
                  <a:cubicBezTo>
                    <a:pt x="308439" y="122530"/>
                    <a:pt x="270412" y="80279"/>
                    <a:pt x="207034" y="80279"/>
                  </a:cubicBezTo>
                  <a:cubicBezTo>
                    <a:pt x="139431" y="80279"/>
                    <a:pt x="92954" y="122530"/>
                    <a:pt x="92954" y="202809"/>
                  </a:cubicBezTo>
                  <a:lnTo>
                    <a:pt x="92954" y="490122"/>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4" name="Freeform: Shape 33">
              <a:extLst>
                <a:ext uri="{FF2B5EF4-FFF2-40B4-BE49-F238E27FC236}">
                  <a16:creationId xmlns:a16="http://schemas.microsoft.com/office/drawing/2014/main" id="{AB3F7D42-2165-432D-B508-6B39659BB84F}"/>
                </a:ext>
              </a:extLst>
            </p:cNvPr>
            <p:cNvSpPr/>
            <p:nvPr/>
          </p:nvSpPr>
          <p:spPr>
            <a:xfrm>
              <a:off x="7048781" y="2942468"/>
              <a:ext cx="439419" cy="502797"/>
            </a:xfrm>
            <a:custGeom>
              <a:avLst/>
              <a:gdLst>
                <a:gd name="connsiteX0" fmla="*/ 0 w 439419"/>
                <a:gd name="connsiteY0" fmla="*/ 253511 h 502797"/>
                <a:gd name="connsiteX1" fmla="*/ 223935 w 439419"/>
                <a:gd name="connsiteY1" fmla="*/ 0 h 502797"/>
                <a:gd name="connsiteX2" fmla="*/ 439420 w 439419"/>
                <a:gd name="connsiteY2" fmla="*/ 245061 h 502797"/>
                <a:gd name="connsiteX3" fmla="*/ 439420 w 439419"/>
                <a:gd name="connsiteY3" fmla="*/ 278862 h 502797"/>
                <a:gd name="connsiteX4" fmla="*/ 97179 w 439419"/>
                <a:gd name="connsiteY4" fmla="*/ 278862 h 502797"/>
                <a:gd name="connsiteX5" fmla="*/ 236611 w 439419"/>
                <a:gd name="connsiteY5" fmla="*/ 422519 h 502797"/>
                <a:gd name="connsiteX6" fmla="*/ 346466 w 439419"/>
                <a:gd name="connsiteY6" fmla="*/ 354916 h 502797"/>
                <a:gd name="connsiteX7" fmla="*/ 435195 w 439419"/>
                <a:gd name="connsiteY7" fmla="*/ 371817 h 502797"/>
                <a:gd name="connsiteX8" fmla="*/ 232386 w 439419"/>
                <a:gd name="connsiteY8" fmla="*/ 502797 h 502797"/>
                <a:gd name="connsiteX9" fmla="*/ 0 w 439419"/>
                <a:gd name="connsiteY9" fmla="*/ 253511 h 502797"/>
                <a:gd name="connsiteX10" fmla="*/ 346466 w 439419"/>
                <a:gd name="connsiteY10" fmla="*/ 211259 h 502797"/>
                <a:gd name="connsiteX11" fmla="*/ 223935 w 439419"/>
                <a:gd name="connsiteY11" fmla="*/ 84504 h 502797"/>
                <a:gd name="connsiteX12" fmla="*/ 92954 w 439419"/>
                <a:gd name="connsiteY12" fmla="*/ 211259 h 502797"/>
                <a:gd name="connsiteX13" fmla="*/ 346466 w 439419"/>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19"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6"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5" name="Freeform: Shape 34">
              <a:extLst>
                <a:ext uri="{FF2B5EF4-FFF2-40B4-BE49-F238E27FC236}">
                  <a16:creationId xmlns:a16="http://schemas.microsoft.com/office/drawing/2014/main" id="{C005C97A-6A72-4E12-9735-F76A5F0F7874}"/>
                </a:ext>
              </a:extLst>
            </p:cNvPr>
            <p:cNvSpPr/>
            <p:nvPr/>
          </p:nvSpPr>
          <p:spPr>
            <a:xfrm>
              <a:off x="7589606" y="3301609"/>
              <a:ext cx="143656" cy="143656"/>
            </a:xfrm>
            <a:custGeom>
              <a:avLst/>
              <a:gdLst>
                <a:gd name="connsiteX0" fmla="*/ 0 w 143656"/>
                <a:gd name="connsiteY0" fmla="*/ 71828 h 143656"/>
                <a:gd name="connsiteX1" fmla="*/ 71828 w 143656"/>
                <a:gd name="connsiteY1" fmla="*/ 0 h 143656"/>
                <a:gd name="connsiteX2" fmla="*/ 143657 w 143656"/>
                <a:gd name="connsiteY2" fmla="*/ 71828 h 143656"/>
                <a:gd name="connsiteX3" fmla="*/ 71828 w 143656"/>
                <a:gd name="connsiteY3" fmla="*/ 143656 h 143656"/>
                <a:gd name="connsiteX4" fmla="*/ 0 w 143656"/>
                <a:gd name="connsiteY4" fmla="*/ 71828 h 14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56" h="143656">
                  <a:moveTo>
                    <a:pt x="0" y="71828"/>
                  </a:moveTo>
                  <a:cubicBezTo>
                    <a:pt x="0" y="33802"/>
                    <a:pt x="33802" y="0"/>
                    <a:pt x="71828" y="0"/>
                  </a:cubicBezTo>
                  <a:cubicBezTo>
                    <a:pt x="109855" y="0"/>
                    <a:pt x="143657" y="33802"/>
                    <a:pt x="143657" y="71828"/>
                  </a:cubicBezTo>
                  <a:cubicBezTo>
                    <a:pt x="143657" y="109855"/>
                    <a:pt x="109855" y="143656"/>
                    <a:pt x="71828" y="143656"/>
                  </a:cubicBezTo>
                  <a:cubicBezTo>
                    <a:pt x="33802" y="139431"/>
                    <a:pt x="0" y="109855"/>
                    <a:pt x="0" y="71828"/>
                  </a:cubicBezTo>
                  <a:close/>
                </a:path>
              </a:pathLst>
            </a:custGeom>
            <a:solidFill>
              <a:schemeClr val="accent1"/>
            </a:solidFill>
            <a:ln w="42252" cap="flat">
              <a:noFill/>
              <a:prstDash val="solid"/>
              <a:miter/>
            </a:ln>
          </p:spPr>
          <p:txBody>
            <a:bodyPr rtlCol="0" anchor="ctr"/>
            <a:lstStyle/>
            <a:p>
              <a:endParaRPr lang="fr-FR" dirty="0">
                <a:latin typeface="Arial" panose="020B0604020202020204" pitchFamily="34" charset="0"/>
              </a:endParaRPr>
            </a:p>
          </p:txBody>
        </p:sp>
      </p:grpSp>
    </p:spTree>
    <p:extLst>
      <p:ext uri="{BB962C8B-B14F-4D97-AF65-F5344CB8AC3E}">
        <p14:creationId xmlns:p14="http://schemas.microsoft.com/office/powerpoint/2010/main" val="28010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4F6C16-574B-4AFE-808B-5A5CD811A850}"/>
              </a:ext>
            </a:extLst>
          </p:cNvPr>
          <p:cNvSpPr>
            <a:spLocks noGrp="1"/>
          </p:cNvSpPr>
          <p:nvPr>
            <p:ph type="pic" sz="quarter" idx="15" hasCustomPrompt="1"/>
          </p:nvPr>
        </p:nvSpPr>
        <p:spPr>
          <a:xfrm>
            <a:off x="6600822" y="728663"/>
            <a:ext cx="2126309" cy="2694652"/>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1" name="Picture Placeholder 2">
            <a:extLst>
              <a:ext uri="{FF2B5EF4-FFF2-40B4-BE49-F238E27FC236}">
                <a16:creationId xmlns:a16="http://schemas.microsoft.com/office/drawing/2014/main" id="{AE80836F-ED3C-44A0-A10C-3B8D1794852A}"/>
              </a:ext>
            </a:extLst>
          </p:cNvPr>
          <p:cNvSpPr>
            <a:spLocks noGrp="1"/>
          </p:cNvSpPr>
          <p:nvPr>
            <p:ph type="pic" sz="quarter" idx="16" hasCustomPrompt="1"/>
          </p:nvPr>
        </p:nvSpPr>
        <p:spPr>
          <a:xfrm>
            <a:off x="6600822" y="3741686"/>
            <a:ext cx="2126309" cy="2073629"/>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2" name="Picture Placeholder 2">
            <a:extLst>
              <a:ext uri="{FF2B5EF4-FFF2-40B4-BE49-F238E27FC236}">
                <a16:creationId xmlns:a16="http://schemas.microsoft.com/office/drawing/2014/main" id="{ADA547F3-7E1A-411E-ADC4-C0CFBD49BF98}"/>
              </a:ext>
            </a:extLst>
          </p:cNvPr>
          <p:cNvSpPr>
            <a:spLocks noGrp="1"/>
          </p:cNvSpPr>
          <p:nvPr>
            <p:ph type="pic" sz="quarter" idx="17" hasCustomPrompt="1"/>
          </p:nvPr>
        </p:nvSpPr>
        <p:spPr>
          <a:xfrm>
            <a:off x="9108788" y="1538608"/>
            <a:ext cx="2126309" cy="2178428"/>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6" name="Picture Placeholder 2">
            <a:extLst>
              <a:ext uri="{FF2B5EF4-FFF2-40B4-BE49-F238E27FC236}">
                <a16:creationId xmlns:a16="http://schemas.microsoft.com/office/drawing/2014/main" id="{74283534-4BD3-4AD8-B963-68E0A8956F97}"/>
              </a:ext>
            </a:extLst>
          </p:cNvPr>
          <p:cNvSpPr>
            <a:spLocks noGrp="1"/>
          </p:cNvSpPr>
          <p:nvPr>
            <p:ph type="pic" sz="quarter" idx="18" hasCustomPrompt="1"/>
          </p:nvPr>
        </p:nvSpPr>
        <p:spPr>
          <a:xfrm>
            <a:off x="9108788" y="4095623"/>
            <a:ext cx="2126309" cy="2039747"/>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24296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105CD60-0260-47DB-BAD4-7D470C493A85}"/>
              </a:ext>
            </a:extLst>
          </p:cNvPr>
          <p:cNvSpPr>
            <a:spLocks noGrp="1"/>
          </p:cNvSpPr>
          <p:nvPr>
            <p:ph type="pic" sz="quarter" idx="10" hasCustomPrompt="1"/>
          </p:nvPr>
        </p:nvSpPr>
        <p:spPr>
          <a:xfrm>
            <a:off x="1055688" y="3771901"/>
            <a:ext cx="10080625" cy="2357438"/>
          </a:xfrm>
          <a:prstGeom prst="roundRect">
            <a:avLst>
              <a:gd name="adj" fmla="val 5085"/>
            </a:avLst>
          </a:prstGeom>
          <a:solidFill>
            <a:schemeClr val="accent1"/>
          </a:solidFill>
          <a:effectLst/>
        </p:spPr>
        <p:txBody>
          <a:bodyPr wrap="square" lIns="0" tIns="288000" rIns="0" bIns="0">
            <a:noAutofit/>
          </a:bodyPr>
          <a:lstStyle>
            <a:lvl1pPr algn="ct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384088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3">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59973CC6-9A07-4597-BE0D-604AD156038A}"/>
              </a:ext>
            </a:extLst>
          </p:cNvPr>
          <p:cNvSpPr>
            <a:spLocks noGrp="1"/>
          </p:cNvSpPr>
          <p:nvPr>
            <p:ph type="pic" sz="quarter" idx="10" hasCustomPrompt="1"/>
          </p:nvPr>
        </p:nvSpPr>
        <p:spPr>
          <a:xfrm>
            <a:off x="1055688" y="728662"/>
            <a:ext cx="4535488" cy="5400673"/>
          </a:xfrm>
          <a:prstGeom prst="roundRect">
            <a:avLst>
              <a:gd name="adj" fmla="val 3226"/>
            </a:avLst>
          </a:prstGeom>
          <a:solidFill>
            <a:schemeClr val="accent1"/>
          </a:solidFill>
          <a:effectLst/>
        </p:spPr>
        <p:txBody>
          <a:bodyPr wrap="square" lIns="0" tIns="288000" rIns="0" bIns="0">
            <a:noAutofit/>
          </a:bodyPr>
          <a:lstStyle>
            <a:lvl1pPr marL="0" indent="0" algn="ctr">
              <a:buNone/>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406013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4">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C6C8CA5-2107-43D7-8C64-E3BA215BB937}"/>
              </a:ext>
            </a:extLst>
          </p:cNvPr>
          <p:cNvSpPr>
            <a:spLocks noGrp="1"/>
          </p:cNvSpPr>
          <p:nvPr>
            <p:ph type="pic" sz="quarter" idx="10" hasCustomPrompt="1"/>
          </p:nvPr>
        </p:nvSpPr>
        <p:spPr>
          <a:xfrm>
            <a:off x="6600825" y="1004669"/>
            <a:ext cx="4535488" cy="5853332"/>
          </a:xfrm>
          <a:prstGeom prst="round2SameRect">
            <a:avLst>
              <a:gd name="adj1" fmla="val 4544"/>
              <a:gd name="adj2" fmla="val 0"/>
            </a:avLst>
          </a:prstGeom>
          <a:solidFill>
            <a:schemeClr val="accent1"/>
          </a:solidFill>
          <a:effectLst/>
        </p:spPr>
        <p:txBody>
          <a:bodyPr wrap="square" lIns="0" tIns="288000" rIns="0" bIns="0">
            <a:noAutofit/>
          </a:bodyPr>
          <a:lstStyle>
            <a:lvl1pPr>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50766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5">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5DF3DDFA-D2CD-484E-BD06-BB8582C806C9}"/>
              </a:ext>
            </a:extLst>
          </p:cNvPr>
          <p:cNvSpPr>
            <a:spLocks noGrp="1"/>
          </p:cNvSpPr>
          <p:nvPr>
            <p:ph type="pic" sz="quarter" idx="10" hasCustomPrompt="1"/>
          </p:nvPr>
        </p:nvSpPr>
        <p:spPr>
          <a:xfrm>
            <a:off x="1055688" y="728663"/>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
        <p:nvSpPr>
          <p:cNvPr id="3" name="Picture Placeholder 4">
            <a:extLst>
              <a:ext uri="{FF2B5EF4-FFF2-40B4-BE49-F238E27FC236}">
                <a16:creationId xmlns:a16="http://schemas.microsoft.com/office/drawing/2014/main" id="{B09A1FBC-2317-453B-8F8F-C65F8A299C78}"/>
              </a:ext>
            </a:extLst>
          </p:cNvPr>
          <p:cNvSpPr>
            <a:spLocks noGrp="1"/>
          </p:cNvSpPr>
          <p:nvPr>
            <p:ph type="pic" sz="quarter" idx="11" hasCustomPrompt="1"/>
          </p:nvPr>
        </p:nvSpPr>
        <p:spPr>
          <a:xfrm>
            <a:off x="1055688" y="3671888"/>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1129075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D Mockup Slide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D6D4F42B-67DB-4261-BAB0-B49B5B6F0236}"/>
              </a:ext>
            </a:extLst>
          </p:cNvPr>
          <p:cNvSpPr>
            <a:spLocks noGrp="1"/>
          </p:cNvSpPr>
          <p:nvPr>
            <p:ph type="pic" sz="quarter" idx="11" hasCustomPrompt="1"/>
          </p:nvPr>
        </p:nvSpPr>
        <p:spPr>
          <a:xfrm rot="16200000">
            <a:off x="5112930" y="1576643"/>
            <a:ext cx="1877566" cy="739425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74686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D Mockup Slid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0616EB7-EACB-4310-9E61-D3361764BA2F}"/>
              </a:ext>
            </a:extLst>
          </p:cNvPr>
          <p:cNvSpPr>
            <a:spLocks noGrp="1"/>
          </p:cNvSpPr>
          <p:nvPr>
            <p:ph type="pic" sz="quarter" idx="10" hasCustomPrompt="1"/>
          </p:nvPr>
        </p:nvSpPr>
        <p:spPr>
          <a:xfrm>
            <a:off x="1696214" y="1135380"/>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204030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1999"/>
      </p:ext>
    </p:extLst>
  </p:cSld>
  <p:clrMap bg1="lt1" tx1="dk1" bg2="lt2" tx2="dk2" accent1="accent1" accent2="accent2" accent3="accent3" accent4="accent4" accent5="accent5" accent6="accent6" hlink="hlink" folHlink="folHlink"/>
  <p:sldLayoutIdLst>
    <p:sldLayoutId id="2147483725" r:id="rId1"/>
    <p:sldLayoutId id="2147483719" r:id="rId2"/>
    <p:sldLayoutId id="2147483726" r:id="rId3"/>
    <p:sldLayoutId id="2147483727" r:id="rId4"/>
    <p:sldLayoutId id="2147483728" r:id="rId5"/>
    <p:sldLayoutId id="2147483729" r:id="rId6"/>
    <p:sldLayoutId id="2147483724" r:id="rId7"/>
    <p:sldLayoutId id="2147483730" r:id="rId8"/>
    <p:sldLayoutId id="2147483732" r:id="rId9"/>
    <p:sldLayoutId id="2147483733" r:id="rId10"/>
    <p:sldLayoutId id="2147483731" r:id="rId11"/>
    <p:sldLayoutId id="2147483718" r:id="rId12"/>
    <p:sldLayoutId id="2147483735" r:id="rId13"/>
    <p:sldLayoutId id="214748374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8" r:id="rId23"/>
    <p:sldLayoutId id="2147483723" r:id="rId24"/>
    <p:sldLayoutId id="214748374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5" userDrawn="1">
          <p15:clr>
            <a:srgbClr val="F26B43"/>
          </p15:clr>
        </p15:guide>
        <p15:guide id="2" pos="7015" userDrawn="1">
          <p15:clr>
            <a:srgbClr val="F26B43"/>
          </p15:clr>
        </p15:guide>
        <p15:guide id="3" pos="3840" userDrawn="1">
          <p15:clr>
            <a:srgbClr val="F26B43"/>
          </p15:clr>
        </p15:guide>
        <p15:guide id="4" pos="1073" userDrawn="1">
          <p15:clr>
            <a:srgbClr val="F26B43"/>
          </p15:clr>
        </p15:guide>
        <p15:guide id="5" pos="6607" userDrawn="1">
          <p15:clr>
            <a:srgbClr val="F26B43"/>
          </p15:clr>
        </p15:guide>
        <p15:guide id="6" orient="horz" pos="459" userDrawn="1">
          <p15:clr>
            <a:srgbClr val="F26B43"/>
          </p15:clr>
        </p15:guide>
        <p15:guide id="7" orient="horz" pos="3861" userDrawn="1">
          <p15:clr>
            <a:srgbClr val="F26B43"/>
          </p15:clr>
        </p15:guide>
        <p15:guide id="8" pos="3522" userDrawn="1">
          <p15:clr>
            <a:srgbClr val="F26B43"/>
          </p15:clr>
        </p15:guide>
        <p15:guide id="9" pos="41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ocs.spring.io/spring-framework/docs/current/javadoc-api/org/springframework/context/annotation/PropertySource.html"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F5CC4-573D-3B9B-1641-ECA7457F6E4B}"/>
              </a:ext>
            </a:extLst>
          </p:cNvPr>
          <p:cNvSpPr txBox="1"/>
          <p:nvPr/>
        </p:nvSpPr>
        <p:spPr>
          <a:xfrm>
            <a:off x="2590800" y="2460248"/>
            <a:ext cx="7010400" cy="646331"/>
          </a:xfrm>
          <a:prstGeom prst="rect">
            <a:avLst/>
          </a:prstGeom>
          <a:noFill/>
        </p:spPr>
        <p:txBody>
          <a:bodyPr wrap="square" rtlCol="0">
            <a:spAutoFit/>
          </a:bodyPr>
          <a:lstStyle/>
          <a:p>
            <a:pPr algn="ctr"/>
            <a:r>
              <a:rPr lang="en-US" sz="3600" b="1" dirty="0">
                <a:solidFill>
                  <a:srgbClr val="CC0000"/>
                </a:solidFill>
                <a:latin typeface="Work Sans" pitchFamily="2" charset="0"/>
              </a:rPr>
              <a:t>SPRING FRAMEWORK</a:t>
            </a:r>
          </a:p>
        </p:txBody>
      </p:sp>
      <p:sp>
        <p:nvSpPr>
          <p:cNvPr id="4" name="TextBox 3">
            <a:extLst>
              <a:ext uri="{FF2B5EF4-FFF2-40B4-BE49-F238E27FC236}">
                <a16:creationId xmlns:a16="http://schemas.microsoft.com/office/drawing/2014/main" id="{C9B3C1EF-E626-8E31-6671-F6553AC05C1C}"/>
              </a:ext>
            </a:extLst>
          </p:cNvPr>
          <p:cNvSpPr txBox="1"/>
          <p:nvPr/>
        </p:nvSpPr>
        <p:spPr>
          <a:xfrm>
            <a:off x="4578220" y="3106579"/>
            <a:ext cx="7162800" cy="369332"/>
          </a:xfrm>
          <a:prstGeom prst="rect">
            <a:avLst/>
          </a:prstGeom>
          <a:noFill/>
        </p:spPr>
        <p:txBody>
          <a:bodyPr wrap="square" rtlCol="0">
            <a:spAutoFit/>
          </a:bodyPr>
          <a:lstStyle/>
          <a:p>
            <a:r>
              <a:rPr lang="en-US" b="1" dirty="0">
                <a:solidFill>
                  <a:srgbClr val="06090E"/>
                </a:solidFill>
              </a:rPr>
              <a:t>AMOL R PATIL</a:t>
            </a:r>
            <a:r>
              <a:rPr lang="en-US" b="1" dirty="0">
                <a:solidFill>
                  <a:schemeClr val="bg2">
                    <a:lumMod val="95000"/>
                    <a:lumOff val="5000"/>
                  </a:schemeClr>
                </a:solidFill>
              </a:rPr>
              <a:t>  - 9822291613</a:t>
            </a:r>
            <a:r>
              <a:rPr lang="en-US" b="1" dirty="0"/>
              <a:t>PUNE</a:t>
            </a:r>
          </a:p>
        </p:txBody>
      </p:sp>
    </p:spTree>
    <p:extLst>
      <p:ext uri="{BB962C8B-B14F-4D97-AF65-F5344CB8AC3E}">
        <p14:creationId xmlns:p14="http://schemas.microsoft.com/office/powerpoint/2010/main" val="36263726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7981C-3972-60D1-940B-FBE57CD6FF87}"/>
              </a:ext>
            </a:extLst>
          </p:cNvPr>
          <p:cNvPicPr>
            <a:picLocks noChangeAspect="1"/>
          </p:cNvPicPr>
          <p:nvPr/>
        </p:nvPicPr>
        <p:blipFill>
          <a:blip r:embed="rId3"/>
          <a:stretch>
            <a:fillRect/>
          </a:stretch>
        </p:blipFill>
        <p:spPr>
          <a:xfrm>
            <a:off x="0" y="488850"/>
            <a:ext cx="12192000" cy="5880300"/>
          </a:xfrm>
          <a:prstGeom prst="rect">
            <a:avLst/>
          </a:prstGeom>
        </p:spPr>
      </p:pic>
    </p:spTree>
    <p:extLst>
      <p:ext uri="{BB962C8B-B14F-4D97-AF65-F5344CB8AC3E}">
        <p14:creationId xmlns:p14="http://schemas.microsoft.com/office/powerpoint/2010/main" val="11115752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00B64-28AA-3DCC-1B73-587E885D1FC2}"/>
              </a:ext>
            </a:extLst>
          </p:cNvPr>
          <p:cNvPicPr>
            <a:picLocks noChangeAspect="1"/>
          </p:cNvPicPr>
          <p:nvPr/>
        </p:nvPicPr>
        <p:blipFill>
          <a:blip r:embed="rId3"/>
          <a:stretch>
            <a:fillRect/>
          </a:stretch>
        </p:blipFill>
        <p:spPr>
          <a:xfrm>
            <a:off x="0" y="707331"/>
            <a:ext cx="12192000" cy="5443337"/>
          </a:xfrm>
          <a:prstGeom prst="rect">
            <a:avLst/>
          </a:prstGeom>
        </p:spPr>
      </p:pic>
    </p:spTree>
    <p:extLst>
      <p:ext uri="{BB962C8B-B14F-4D97-AF65-F5344CB8AC3E}">
        <p14:creationId xmlns:p14="http://schemas.microsoft.com/office/powerpoint/2010/main" val="6803534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Spring IOC Container</a:t>
            </a:r>
            <a:endParaRPr lang="fr-FR" sz="2800" b="1" kern="0" spc="-100" dirty="0">
              <a:solidFill>
                <a:schemeClr val="bg1">
                  <a:lumMod val="95000"/>
                  <a:lumOff val="5000"/>
                </a:schemeClr>
              </a:solidFill>
              <a:latin typeface="Arial" panose="020B0604020202020204" pitchFamily="34" charset="0"/>
            </a:endParaRPr>
          </a:p>
        </p:txBody>
      </p:sp>
      <p:pic>
        <p:nvPicPr>
          <p:cNvPr id="3" name="Picture 2">
            <a:extLst>
              <a:ext uri="{FF2B5EF4-FFF2-40B4-BE49-F238E27FC236}">
                <a16:creationId xmlns:a16="http://schemas.microsoft.com/office/drawing/2014/main" id="{E8AAEFAA-B2D9-8B82-AC43-D97949F33C38}"/>
              </a:ext>
            </a:extLst>
          </p:cNvPr>
          <p:cNvPicPr>
            <a:picLocks noChangeAspect="1"/>
          </p:cNvPicPr>
          <p:nvPr/>
        </p:nvPicPr>
        <p:blipFill>
          <a:blip r:embed="rId3"/>
          <a:stretch>
            <a:fillRect/>
          </a:stretch>
        </p:blipFill>
        <p:spPr>
          <a:xfrm>
            <a:off x="485192" y="1314508"/>
            <a:ext cx="11221616" cy="5001955"/>
          </a:xfrm>
          <a:prstGeom prst="rect">
            <a:avLst/>
          </a:prstGeom>
        </p:spPr>
      </p:pic>
    </p:spTree>
    <p:extLst>
      <p:ext uri="{BB962C8B-B14F-4D97-AF65-F5344CB8AC3E}">
        <p14:creationId xmlns:p14="http://schemas.microsoft.com/office/powerpoint/2010/main" val="14565896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346561" y="373448"/>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a:solidFill>
                  <a:schemeClr val="bg1">
                    <a:lumMod val="95000"/>
                    <a:lumOff val="5000"/>
                  </a:schemeClr>
                </a:solidFill>
                <a:latin typeface="Work Sans" pitchFamily="2" charset="0"/>
              </a:rPr>
              <a:t>Adding Bean to Application Context</a:t>
            </a:r>
            <a:endParaRPr lang="fr-FR" b="1" spc="-100" dirty="0">
              <a:solidFill>
                <a:schemeClr val="bg1">
                  <a:lumMod val="95000"/>
                  <a:lumOff val="5000"/>
                </a:schemeClr>
              </a:solidFill>
              <a:latin typeface="Work Sans" pitchFamily="2" charset="0"/>
            </a:endParaRPr>
          </a:p>
        </p:txBody>
      </p:sp>
      <p:pic>
        <p:nvPicPr>
          <p:cNvPr id="3" name="Picture 2">
            <a:extLst>
              <a:ext uri="{FF2B5EF4-FFF2-40B4-BE49-F238E27FC236}">
                <a16:creationId xmlns:a16="http://schemas.microsoft.com/office/drawing/2014/main" id="{F5D5901A-A0BF-4BAB-5426-BAAFEDE7BBF5}"/>
              </a:ext>
            </a:extLst>
          </p:cNvPr>
          <p:cNvPicPr>
            <a:picLocks noChangeAspect="1"/>
          </p:cNvPicPr>
          <p:nvPr/>
        </p:nvPicPr>
        <p:blipFill>
          <a:blip r:embed="rId3"/>
          <a:stretch>
            <a:fillRect/>
          </a:stretch>
        </p:blipFill>
        <p:spPr>
          <a:xfrm>
            <a:off x="346561" y="1240971"/>
            <a:ext cx="11515771" cy="4870356"/>
          </a:xfrm>
          <a:prstGeom prst="rect">
            <a:avLst/>
          </a:prstGeom>
        </p:spPr>
      </p:pic>
    </p:spTree>
    <p:extLst>
      <p:ext uri="{BB962C8B-B14F-4D97-AF65-F5344CB8AC3E}">
        <p14:creationId xmlns:p14="http://schemas.microsoft.com/office/powerpoint/2010/main" val="27029278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346561" y="373448"/>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a:solidFill>
                  <a:schemeClr val="bg1">
                    <a:lumMod val="95000"/>
                    <a:lumOff val="5000"/>
                  </a:schemeClr>
                </a:solidFill>
                <a:latin typeface="Work Sans" pitchFamily="2" charset="0"/>
              </a:rPr>
              <a:t>Bean Factory and Application Context</a:t>
            </a:r>
            <a:endParaRPr lang="fr-FR" b="1" spc="-100" dirty="0">
              <a:solidFill>
                <a:schemeClr val="bg1">
                  <a:lumMod val="95000"/>
                  <a:lumOff val="5000"/>
                </a:schemeClr>
              </a:solidFill>
              <a:latin typeface="Work Sans" pitchFamily="2" charset="0"/>
            </a:endParaRPr>
          </a:p>
        </p:txBody>
      </p:sp>
      <p:pic>
        <p:nvPicPr>
          <p:cNvPr id="1026" name="Picture 2">
            <a:extLst>
              <a:ext uri="{FF2B5EF4-FFF2-40B4-BE49-F238E27FC236}">
                <a16:creationId xmlns:a16="http://schemas.microsoft.com/office/drawing/2014/main" id="{C209D922-79B3-CB69-6464-8A32B10A5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279" y="814916"/>
            <a:ext cx="3838321" cy="54604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4815275-9DBF-928F-FCD8-2D779A372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3" y="2103120"/>
            <a:ext cx="7971895" cy="3115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641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410770"/>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err="1">
                <a:solidFill>
                  <a:schemeClr val="bg1">
                    <a:lumMod val="95000"/>
                    <a:lumOff val="5000"/>
                  </a:schemeClr>
                </a:solidFill>
                <a:latin typeface="Work Sans" pitchFamily="2" charset="0"/>
              </a:rPr>
              <a:t>NoUniqueBeanException</a:t>
            </a:r>
            <a:endParaRPr lang="fr-FR" b="1" spc="-100" dirty="0">
              <a:solidFill>
                <a:schemeClr val="bg1">
                  <a:lumMod val="95000"/>
                  <a:lumOff val="5000"/>
                </a:schemeClr>
              </a:solidFill>
              <a:latin typeface="Work Sans" pitchFamily="2" charset="0"/>
            </a:endParaRPr>
          </a:p>
        </p:txBody>
      </p:sp>
      <p:pic>
        <p:nvPicPr>
          <p:cNvPr id="4" name="Picture 3">
            <a:extLst>
              <a:ext uri="{FF2B5EF4-FFF2-40B4-BE49-F238E27FC236}">
                <a16:creationId xmlns:a16="http://schemas.microsoft.com/office/drawing/2014/main" id="{0767DB17-677A-6389-8D17-6BB9C21BCCD8}"/>
              </a:ext>
            </a:extLst>
          </p:cNvPr>
          <p:cNvPicPr>
            <a:picLocks noChangeAspect="1"/>
          </p:cNvPicPr>
          <p:nvPr/>
        </p:nvPicPr>
        <p:blipFill>
          <a:blip r:embed="rId3"/>
          <a:stretch>
            <a:fillRect/>
          </a:stretch>
        </p:blipFill>
        <p:spPr>
          <a:xfrm>
            <a:off x="214604" y="1188866"/>
            <a:ext cx="11762792" cy="4804877"/>
          </a:xfrm>
          <a:prstGeom prst="rect">
            <a:avLst/>
          </a:prstGeom>
        </p:spPr>
      </p:pic>
    </p:spTree>
    <p:extLst>
      <p:ext uri="{BB962C8B-B14F-4D97-AF65-F5344CB8AC3E}">
        <p14:creationId xmlns:p14="http://schemas.microsoft.com/office/powerpoint/2010/main" val="3620225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03852" y="25518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a:solidFill>
                  <a:schemeClr val="bg1">
                    <a:lumMod val="95000"/>
                    <a:lumOff val="5000"/>
                  </a:schemeClr>
                </a:solidFill>
                <a:latin typeface="Work Sans" pitchFamily="2" charset="0"/>
              </a:rPr>
              <a:t>Providing Custom name to Beans</a:t>
            </a:r>
            <a:endParaRPr lang="fr-FR" b="1" spc="-100" dirty="0">
              <a:solidFill>
                <a:schemeClr val="bg1">
                  <a:lumMod val="95000"/>
                  <a:lumOff val="5000"/>
                </a:schemeClr>
              </a:solidFill>
              <a:latin typeface="Work Sans" pitchFamily="2" charset="0"/>
            </a:endParaRPr>
          </a:p>
        </p:txBody>
      </p:sp>
      <p:pic>
        <p:nvPicPr>
          <p:cNvPr id="3" name="Picture 2">
            <a:extLst>
              <a:ext uri="{FF2B5EF4-FFF2-40B4-BE49-F238E27FC236}">
                <a16:creationId xmlns:a16="http://schemas.microsoft.com/office/drawing/2014/main" id="{E578AED3-62A3-3A7F-3032-3970C291A5A8}"/>
              </a:ext>
            </a:extLst>
          </p:cNvPr>
          <p:cNvPicPr>
            <a:picLocks noChangeAspect="1"/>
          </p:cNvPicPr>
          <p:nvPr/>
        </p:nvPicPr>
        <p:blipFill>
          <a:blip r:embed="rId3"/>
          <a:stretch>
            <a:fillRect/>
          </a:stretch>
        </p:blipFill>
        <p:spPr>
          <a:xfrm>
            <a:off x="251925" y="997133"/>
            <a:ext cx="11688147" cy="5238862"/>
          </a:xfrm>
          <a:prstGeom prst="rect">
            <a:avLst/>
          </a:prstGeom>
        </p:spPr>
      </p:pic>
    </p:spTree>
    <p:extLst>
      <p:ext uri="{BB962C8B-B14F-4D97-AF65-F5344CB8AC3E}">
        <p14:creationId xmlns:p14="http://schemas.microsoft.com/office/powerpoint/2010/main" val="33998158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err="1">
                <a:solidFill>
                  <a:schemeClr val="bg1">
                    <a:lumMod val="95000"/>
                    <a:lumOff val="5000"/>
                  </a:schemeClr>
                </a:solidFill>
                <a:latin typeface="Work Sans" pitchFamily="2" charset="0"/>
              </a:rPr>
              <a:t>Primary</a:t>
            </a:r>
            <a:r>
              <a:rPr lang="fr-FR" b="1" spc="-100" dirty="0">
                <a:solidFill>
                  <a:schemeClr val="bg1">
                    <a:lumMod val="95000"/>
                    <a:lumOff val="5000"/>
                  </a:schemeClr>
                </a:solidFill>
                <a:latin typeface="Work Sans" pitchFamily="2" charset="0"/>
              </a:rPr>
              <a:t> Bean</a:t>
            </a:r>
          </a:p>
        </p:txBody>
      </p:sp>
      <p:pic>
        <p:nvPicPr>
          <p:cNvPr id="3" name="Picture 2">
            <a:extLst>
              <a:ext uri="{FF2B5EF4-FFF2-40B4-BE49-F238E27FC236}">
                <a16:creationId xmlns:a16="http://schemas.microsoft.com/office/drawing/2014/main" id="{9144CF74-F958-CFF6-4C33-644270ECA827}"/>
              </a:ext>
            </a:extLst>
          </p:cNvPr>
          <p:cNvPicPr>
            <a:picLocks noChangeAspect="1"/>
          </p:cNvPicPr>
          <p:nvPr/>
        </p:nvPicPr>
        <p:blipFill>
          <a:blip r:embed="rId3"/>
          <a:stretch>
            <a:fillRect/>
          </a:stretch>
        </p:blipFill>
        <p:spPr>
          <a:xfrm>
            <a:off x="513183" y="1358440"/>
            <a:ext cx="11165633" cy="5135721"/>
          </a:xfrm>
          <a:prstGeom prst="rect">
            <a:avLst/>
          </a:prstGeom>
        </p:spPr>
      </p:pic>
    </p:spTree>
    <p:extLst>
      <p:ext uri="{BB962C8B-B14F-4D97-AF65-F5344CB8AC3E}">
        <p14:creationId xmlns:p14="http://schemas.microsoft.com/office/powerpoint/2010/main" val="7130437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187940" y="237896"/>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@Component Annotation</a:t>
            </a:r>
          </a:p>
        </p:txBody>
      </p:sp>
      <p:pic>
        <p:nvPicPr>
          <p:cNvPr id="3" name="Picture 2">
            <a:extLst>
              <a:ext uri="{FF2B5EF4-FFF2-40B4-BE49-F238E27FC236}">
                <a16:creationId xmlns:a16="http://schemas.microsoft.com/office/drawing/2014/main" id="{C0324248-EF22-DD38-19B7-6CE266178680}"/>
              </a:ext>
            </a:extLst>
          </p:cNvPr>
          <p:cNvPicPr>
            <a:picLocks noChangeAspect="1"/>
          </p:cNvPicPr>
          <p:nvPr/>
        </p:nvPicPr>
        <p:blipFill>
          <a:blip r:embed="rId3"/>
          <a:stretch>
            <a:fillRect/>
          </a:stretch>
        </p:blipFill>
        <p:spPr>
          <a:xfrm>
            <a:off x="0" y="989133"/>
            <a:ext cx="12194040" cy="5523634"/>
          </a:xfrm>
          <a:prstGeom prst="rect">
            <a:avLst/>
          </a:prstGeom>
        </p:spPr>
      </p:pic>
    </p:spTree>
    <p:extLst>
      <p:ext uri="{BB962C8B-B14F-4D97-AF65-F5344CB8AC3E}">
        <p14:creationId xmlns:p14="http://schemas.microsoft.com/office/powerpoint/2010/main" val="40983196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327899" y="208681"/>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Spring </a:t>
            </a:r>
            <a:r>
              <a:rPr lang="fr-FR" b="1" spc="-100" dirty="0" err="1">
                <a:solidFill>
                  <a:schemeClr val="bg1">
                    <a:lumMod val="95000"/>
                    <a:lumOff val="5000"/>
                  </a:schemeClr>
                </a:solidFill>
                <a:latin typeface="Work Sans" pitchFamily="2" charset="0"/>
              </a:rPr>
              <a:t>StereoType</a:t>
            </a:r>
            <a:r>
              <a:rPr lang="fr-FR" b="1" spc="-100" dirty="0">
                <a:solidFill>
                  <a:schemeClr val="bg1">
                    <a:lumMod val="95000"/>
                    <a:lumOff val="5000"/>
                  </a:schemeClr>
                </a:solidFill>
                <a:latin typeface="Work Sans" pitchFamily="2" charset="0"/>
              </a:rPr>
              <a:t> Annotations</a:t>
            </a:r>
          </a:p>
        </p:txBody>
      </p:sp>
      <p:pic>
        <p:nvPicPr>
          <p:cNvPr id="3" name="Picture 2">
            <a:extLst>
              <a:ext uri="{FF2B5EF4-FFF2-40B4-BE49-F238E27FC236}">
                <a16:creationId xmlns:a16="http://schemas.microsoft.com/office/drawing/2014/main" id="{A41C96B7-87C4-17B2-ECD1-254CC6124FD1}"/>
              </a:ext>
            </a:extLst>
          </p:cNvPr>
          <p:cNvPicPr>
            <a:picLocks noChangeAspect="1"/>
          </p:cNvPicPr>
          <p:nvPr/>
        </p:nvPicPr>
        <p:blipFill>
          <a:blip r:embed="rId3"/>
          <a:stretch>
            <a:fillRect/>
          </a:stretch>
        </p:blipFill>
        <p:spPr>
          <a:xfrm>
            <a:off x="0" y="914400"/>
            <a:ext cx="12216739" cy="5057192"/>
          </a:xfrm>
          <a:prstGeom prst="rect">
            <a:avLst/>
          </a:prstGeom>
        </p:spPr>
      </p:pic>
    </p:spTree>
    <p:extLst>
      <p:ext uri="{BB962C8B-B14F-4D97-AF65-F5344CB8AC3E}">
        <p14:creationId xmlns:p14="http://schemas.microsoft.com/office/powerpoint/2010/main" val="2977411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83608" y="387483"/>
            <a:ext cx="368173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What is SPRING ?</a:t>
            </a:r>
            <a:endParaRPr lang="fr-FR" sz="2800" b="1" kern="0" spc="-100" dirty="0">
              <a:solidFill>
                <a:schemeClr val="bg1">
                  <a:lumMod val="95000"/>
                  <a:lumOff val="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187CA93D-A9E5-1633-8C74-BD2D45FABB3B}"/>
              </a:ext>
            </a:extLst>
          </p:cNvPr>
          <p:cNvSpPr txBox="1"/>
          <p:nvPr/>
        </p:nvSpPr>
        <p:spPr>
          <a:xfrm>
            <a:off x="646806" y="1249953"/>
            <a:ext cx="10071342" cy="1200329"/>
          </a:xfrm>
          <a:prstGeom prst="rect">
            <a:avLst/>
          </a:prstGeom>
          <a:noFill/>
        </p:spPr>
        <p:txBody>
          <a:bodyPr wrap="square">
            <a:spAutoFit/>
          </a:bodyPr>
          <a:lstStyle/>
          <a:p>
            <a:pPr marL="285750" indent="-285750">
              <a:buFont typeface="Arial" panose="020B0604020202020204" pitchFamily="34" charset="0"/>
              <a:buChar char="•"/>
            </a:pPr>
            <a:r>
              <a:rPr lang="en-US" sz="2400" b="1" i="0" dirty="0">
                <a:solidFill>
                  <a:srgbClr val="002060"/>
                </a:solidFill>
                <a:effectLst/>
                <a:latin typeface="Work Sans" pitchFamily="2" charset="0"/>
              </a:rPr>
              <a:t>Spring is an open source </a:t>
            </a:r>
            <a:r>
              <a:rPr lang="en-US" sz="2400" b="1" i="0" dirty="0">
                <a:solidFill>
                  <a:srgbClr val="FF0000"/>
                </a:solidFill>
                <a:effectLst/>
                <a:latin typeface="Work Sans" pitchFamily="2" charset="0"/>
              </a:rPr>
              <a:t>Java Application Framework </a:t>
            </a:r>
            <a:r>
              <a:rPr lang="en-US" sz="2400" b="1" i="0" dirty="0">
                <a:solidFill>
                  <a:srgbClr val="002060"/>
                </a:solidFill>
                <a:effectLst/>
                <a:latin typeface="Work Sans" pitchFamily="2" charset="0"/>
              </a:rPr>
              <a:t>that provides comprehensive infrastructure support for developing </a:t>
            </a:r>
            <a:r>
              <a:rPr lang="en-US" sz="2400" b="1" i="0" dirty="0">
                <a:solidFill>
                  <a:srgbClr val="FF0000"/>
                </a:solidFill>
                <a:effectLst/>
                <a:latin typeface="Work Sans" pitchFamily="2" charset="0"/>
              </a:rPr>
              <a:t>Java enterprise Applications</a:t>
            </a:r>
            <a:endParaRPr lang="en-IN" sz="2400" b="1" dirty="0">
              <a:solidFill>
                <a:srgbClr val="FF0000"/>
              </a:solidFill>
              <a:latin typeface="Work Sans" pitchFamily="2" charset="0"/>
            </a:endParaRPr>
          </a:p>
        </p:txBody>
      </p:sp>
      <p:pic>
        <p:nvPicPr>
          <p:cNvPr id="4" name="Picture 3">
            <a:extLst>
              <a:ext uri="{FF2B5EF4-FFF2-40B4-BE49-F238E27FC236}">
                <a16:creationId xmlns:a16="http://schemas.microsoft.com/office/drawing/2014/main" id="{777823C9-8340-F7B2-0C33-005B3F2A3CDC}"/>
              </a:ext>
            </a:extLst>
          </p:cNvPr>
          <p:cNvPicPr>
            <a:picLocks noChangeAspect="1"/>
          </p:cNvPicPr>
          <p:nvPr/>
        </p:nvPicPr>
        <p:blipFill>
          <a:blip r:embed="rId3"/>
          <a:stretch>
            <a:fillRect/>
          </a:stretch>
        </p:blipFill>
        <p:spPr>
          <a:xfrm>
            <a:off x="3290598" y="2881866"/>
            <a:ext cx="5959167" cy="1656184"/>
          </a:xfrm>
          <a:prstGeom prst="rect">
            <a:avLst/>
          </a:prstGeom>
        </p:spPr>
      </p:pic>
      <p:sp>
        <p:nvSpPr>
          <p:cNvPr id="6" name="TextBox 5">
            <a:extLst>
              <a:ext uri="{FF2B5EF4-FFF2-40B4-BE49-F238E27FC236}">
                <a16:creationId xmlns:a16="http://schemas.microsoft.com/office/drawing/2014/main" id="{8D55D771-9388-562B-8985-1558674F767F}"/>
              </a:ext>
            </a:extLst>
          </p:cNvPr>
          <p:cNvSpPr txBox="1"/>
          <p:nvPr/>
        </p:nvSpPr>
        <p:spPr>
          <a:xfrm>
            <a:off x="646806" y="4911271"/>
            <a:ext cx="11246749" cy="1569660"/>
          </a:xfrm>
          <a:prstGeom prst="rect">
            <a:avLst/>
          </a:prstGeom>
          <a:noFill/>
        </p:spPr>
        <p:txBody>
          <a:bodyPr wrap="square">
            <a:spAutoFit/>
          </a:bodyPr>
          <a:lstStyle>
            <a:defPPr>
              <a:defRPr lang="fr-FR"/>
            </a:defPPr>
            <a:lvl1pPr marL="285750" indent="-285750">
              <a:buFont typeface="Arial" panose="020B0604020202020204" pitchFamily="34" charset="0"/>
              <a:buChar char="•"/>
              <a:defRPr sz="2400" b="1" i="0">
                <a:solidFill>
                  <a:srgbClr val="002060"/>
                </a:solidFill>
                <a:effectLst/>
                <a:latin typeface="Work Sans" pitchFamily="2" charset="0"/>
              </a:defRPr>
            </a:lvl1pPr>
          </a:lstStyle>
          <a:p>
            <a:r>
              <a:rPr lang="en-US" dirty="0"/>
              <a:t>Spring handles the infrastructure so you can focus on your application.</a:t>
            </a:r>
          </a:p>
          <a:p>
            <a:endParaRPr lang="en-US" dirty="0"/>
          </a:p>
          <a:p>
            <a:r>
              <a:rPr lang="en-US" dirty="0"/>
              <a:t>Spring enables you to build applications from “plain old Java objects” (POJOs) and to apply enterprise services non-invasively to POJOs</a:t>
            </a:r>
            <a:endParaRPr lang="en-IN" dirty="0"/>
          </a:p>
        </p:txBody>
      </p:sp>
    </p:spTree>
    <p:extLst>
      <p:ext uri="{BB962C8B-B14F-4D97-AF65-F5344CB8AC3E}">
        <p14:creationId xmlns:p14="http://schemas.microsoft.com/office/powerpoint/2010/main" val="3358843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Bean Vs. Component Annotations</a:t>
            </a:r>
          </a:p>
        </p:txBody>
      </p:sp>
      <p:pic>
        <p:nvPicPr>
          <p:cNvPr id="3" name="Picture 2">
            <a:extLst>
              <a:ext uri="{FF2B5EF4-FFF2-40B4-BE49-F238E27FC236}">
                <a16:creationId xmlns:a16="http://schemas.microsoft.com/office/drawing/2014/main" id="{8D7C6284-3C56-403A-EA0C-E21AF437C154}"/>
              </a:ext>
            </a:extLst>
          </p:cNvPr>
          <p:cNvPicPr>
            <a:picLocks noChangeAspect="1"/>
          </p:cNvPicPr>
          <p:nvPr/>
        </p:nvPicPr>
        <p:blipFill>
          <a:blip r:embed="rId3"/>
          <a:stretch>
            <a:fillRect/>
          </a:stretch>
        </p:blipFill>
        <p:spPr>
          <a:xfrm>
            <a:off x="662473" y="1302625"/>
            <a:ext cx="10661780" cy="5051298"/>
          </a:xfrm>
          <a:prstGeom prst="rect">
            <a:avLst/>
          </a:prstGeom>
        </p:spPr>
      </p:pic>
    </p:spTree>
    <p:extLst>
      <p:ext uri="{BB962C8B-B14F-4D97-AF65-F5344CB8AC3E}">
        <p14:creationId xmlns:p14="http://schemas.microsoft.com/office/powerpoint/2010/main" val="6822069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78339" y="289610"/>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@PostConstruct Annotation</a:t>
            </a:r>
            <a:endParaRPr lang="fr-FR" sz="2800" b="1" kern="0" spc="-100" dirty="0">
              <a:solidFill>
                <a:schemeClr val="bg1">
                  <a:lumMod val="95000"/>
                  <a:lumOff val="5000"/>
                </a:schemeClr>
              </a:solidFill>
              <a:latin typeface="Arial" panose="020B0604020202020204" pitchFamily="34" charset="0"/>
            </a:endParaRPr>
          </a:p>
        </p:txBody>
      </p:sp>
      <p:pic>
        <p:nvPicPr>
          <p:cNvPr id="3" name="Picture 2">
            <a:extLst>
              <a:ext uri="{FF2B5EF4-FFF2-40B4-BE49-F238E27FC236}">
                <a16:creationId xmlns:a16="http://schemas.microsoft.com/office/drawing/2014/main" id="{E191A23D-3DE3-9556-E01A-487D3BDA6986}"/>
              </a:ext>
            </a:extLst>
          </p:cNvPr>
          <p:cNvPicPr>
            <a:picLocks noChangeAspect="1"/>
          </p:cNvPicPr>
          <p:nvPr/>
        </p:nvPicPr>
        <p:blipFill>
          <a:blip r:embed="rId3"/>
          <a:stretch>
            <a:fillRect/>
          </a:stretch>
        </p:blipFill>
        <p:spPr>
          <a:xfrm>
            <a:off x="0" y="988302"/>
            <a:ext cx="12192000" cy="5776392"/>
          </a:xfrm>
          <a:prstGeom prst="rect">
            <a:avLst/>
          </a:prstGeom>
        </p:spPr>
      </p:pic>
    </p:spTree>
    <p:extLst>
      <p:ext uri="{BB962C8B-B14F-4D97-AF65-F5344CB8AC3E}">
        <p14:creationId xmlns:p14="http://schemas.microsoft.com/office/powerpoint/2010/main" val="6136485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78339" y="289610"/>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@PreDestroy Annotation</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A5F33411-E59B-815C-C79D-E2C0F6D9CB82}"/>
              </a:ext>
            </a:extLst>
          </p:cNvPr>
          <p:cNvPicPr>
            <a:picLocks noChangeAspect="1"/>
          </p:cNvPicPr>
          <p:nvPr/>
        </p:nvPicPr>
        <p:blipFill>
          <a:blip r:embed="rId3"/>
          <a:stretch>
            <a:fillRect/>
          </a:stretch>
        </p:blipFill>
        <p:spPr>
          <a:xfrm>
            <a:off x="0" y="906656"/>
            <a:ext cx="12192000" cy="5585874"/>
          </a:xfrm>
          <a:prstGeom prst="rect">
            <a:avLst/>
          </a:prstGeom>
        </p:spPr>
      </p:pic>
    </p:spTree>
    <p:extLst>
      <p:ext uri="{BB962C8B-B14F-4D97-AF65-F5344CB8AC3E}">
        <p14:creationId xmlns:p14="http://schemas.microsoft.com/office/powerpoint/2010/main" val="7165727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78338" y="289610"/>
            <a:ext cx="6194469"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Adding New Bean Programmatically</a:t>
            </a:r>
            <a:endParaRPr lang="fr-FR" sz="2800" b="1" kern="0" spc="-100" dirty="0">
              <a:solidFill>
                <a:schemeClr val="bg1">
                  <a:lumMod val="95000"/>
                  <a:lumOff val="5000"/>
                </a:schemeClr>
              </a:solidFill>
              <a:latin typeface="Arial" panose="020B0604020202020204" pitchFamily="34" charset="0"/>
            </a:endParaRPr>
          </a:p>
        </p:txBody>
      </p:sp>
      <p:pic>
        <p:nvPicPr>
          <p:cNvPr id="7" name="Picture 6">
            <a:extLst>
              <a:ext uri="{FF2B5EF4-FFF2-40B4-BE49-F238E27FC236}">
                <a16:creationId xmlns:a16="http://schemas.microsoft.com/office/drawing/2014/main" id="{185136C5-55C2-6B39-57F1-78D401B653EE}"/>
              </a:ext>
            </a:extLst>
          </p:cNvPr>
          <p:cNvPicPr>
            <a:picLocks noChangeAspect="1"/>
          </p:cNvPicPr>
          <p:nvPr/>
        </p:nvPicPr>
        <p:blipFill>
          <a:blip r:embed="rId3"/>
          <a:stretch>
            <a:fillRect/>
          </a:stretch>
        </p:blipFill>
        <p:spPr>
          <a:xfrm>
            <a:off x="0" y="944439"/>
            <a:ext cx="12192000" cy="5342348"/>
          </a:xfrm>
          <a:prstGeom prst="rect">
            <a:avLst/>
          </a:prstGeom>
        </p:spPr>
      </p:pic>
    </p:spTree>
    <p:extLst>
      <p:ext uri="{BB962C8B-B14F-4D97-AF65-F5344CB8AC3E}">
        <p14:creationId xmlns:p14="http://schemas.microsoft.com/office/powerpoint/2010/main" val="16803851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78338" y="289610"/>
            <a:ext cx="6194469"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Adding New Bean Using XML</a:t>
            </a:r>
            <a:endParaRPr lang="fr-FR" sz="2800" b="1" kern="0" spc="-100" dirty="0">
              <a:solidFill>
                <a:schemeClr val="bg1">
                  <a:lumMod val="95000"/>
                  <a:lumOff val="5000"/>
                </a:schemeClr>
              </a:solidFill>
              <a:latin typeface="Arial" panose="020B0604020202020204" pitchFamily="34" charset="0"/>
            </a:endParaRPr>
          </a:p>
        </p:txBody>
      </p:sp>
      <p:pic>
        <p:nvPicPr>
          <p:cNvPr id="3" name="Picture 2">
            <a:extLst>
              <a:ext uri="{FF2B5EF4-FFF2-40B4-BE49-F238E27FC236}">
                <a16:creationId xmlns:a16="http://schemas.microsoft.com/office/drawing/2014/main" id="{8E34C5DA-7B85-D895-7950-E81DDEBAC289}"/>
              </a:ext>
            </a:extLst>
          </p:cNvPr>
          <p:cNvPicPr>
            <a:picLocks noChangeAspect="1"/>
          </p:cNvPicPr>
          <p:nvPr/>
        </p:nvPicPr>
        <p:blipFill>
          <a:blip r:embed="rId3"/>
          <a:stretch>
            <a:fillRect/>
          </a:stretch>
        </p:blipFill>
        <p:spPr>
          <a:xfrm>
            <a:off x="0" y="835025"/>
            <a:ext cx="12192000" cy="5556444"/>
          </a:xfrm>
          <a:prstGeom prst="rect">
            <a:avLst/>
          </a:prstGeom>
        </p:spPr>
      </p:pic>
    </p:spTree>
    <p:extLst>
      <p:ext uri="{BB962C8B-B14F-4D97-AF65-F5344CB8AC3E}">
        <p14:creationId xmlns:p14="http://schemas.microsoft.com/office/powerpoint/2010/main" val="474520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78338" y="289610"/>
            <a:ext cx="6194469"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Beans Wiring Inside Spring</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CB6FB5EE-5ADA-ED9B-E1BE-DC1A41B05809}"/>
              </a:ext>
            </a:extLst>
          </p:cNvPr>
          <p:cNvPicPr>
            <a:picLocks noChangeAspect="1"/>
          </p:cNvPicPr>
          <p:nvPr/>
        </p:nvPicPr>
        <p:blipFill>
          <a:blip r:embed="rId3"/>
          <a:stretch>
            <a:fillRect/>
          </a:stretch>
        </p:blipFill>
        <p:spPr>
          <a:xfrm>
            <a:off x="1" y="1149541"/>
            <a:ext cx="12192000" cy="5488919"/>
          </a:xfrm>
          <a:prstGeom prst="rect">
            <a:avLst/>
          </a:prstGeom>
        </p:spPr>
      </p:pic>
    </p:spTree>
    <p:extLst>
      <p:ext uri="{BB962C8B-B14F-4D97-AF65-F5344CB8AC3E}">
        <p14:creationId xmlns:p14="http://schemas.microsoft.com/office/powerpoint/2010/main" val="24363097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1681C8-ACA3-DC01-E135-8DC134CADC25}"/>
              </a:ext>
            </a:extLst>
          </p:cNvPr>
          <p:cNvPicPr>
            <a:picLocks noChangeAspect="1"/>
          </p:cNvPicPr>
          <p:nvPr/>
        </p:nvPicPr>
        <p:blipFill>
          <a:blip r:embed="rId3"/>
          <a:stretch>
            <a:fillRect/>
          </a:stretch>
        </p:blipFill>
        <p:spPr>
          <a:xfrm>
            <a:off x="2777202" y="906561"/>
            <a:ext cx="6637595" cy="5044877"/>
          </a:xfrm>
          <a:prstGeom prst="rect">
            <a:avLst/>
          </a:prstGeom>
        </p:spPr>
      </p:pic>
    </p:spTree>
    <p:extLst>
      <p:ext uri="{BB962C8B-B14F-4D97-AF65-F5344CB8AC3E}">
        <p14:creationId xmlns:p14="http://schemas.microsoft.com/office/powerpoint/2010/main" val="12662470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E87D4B-72AB-D307-59DE-45FF5E4FE460}"/>
              </a:ext>
            </a:extLst>
          </p:cNvPr>
          <p:cNvPicPr>
            <a:picLocks noChangeAspect="1"/>
          </p:cNvPicPr>
          <p:nvPr/>
        </p:nvPicPr>
        <p:blipFill>
          <a:blip r:embed="rId3"/>
          <a:stretch>
            <a:fillRect/>
          </a:stretch>
        </p:blipFill>
        <p:spPr>
          <a:xfrm>
            <a:off x="3817422" y="494523"/>
            <a:ext cx="4557155" cy="579170"/>
          </a:xfrm>
          <a:prstGeom prst="rect">
            <a:avLst/>
          </a:prstGeom>
        </p:spPr>
      </p:pic>
      <p:pic>
        <p:nvPicPr>
          <p:cNvPr id="5" name="Picture 4">
            <a:extLst>
              <a:ext uri="{FF2B5EF4-FFF2-40B4-BE49-F238E27FC236}">
                <a16:creationId xmlns:a16="http://schemas.microsoft.com/office/drawing/2014/main" id="{3A48AAE0-2F15-09F8-A7B9-8D529F54FCAB}"/>
              </a:ext>
            </a:extLst>
          </p:cNvPr>
          <p:cNvPicPr>
            <a:picLocks noChangeAspect="1"/>
          </p:cNvPicPr>
          <p:nvPr/>
        </p:nvPicPr>
        <p:blipFill>
          <a:blip r:embed="rId4"/>
          <a:stretch>
            <a:fillRect/>
          </a:stretch>
        </p:blipFill>
        <p:spPr>
          <a:xfrm>
            <a:off x="0" y="1357063"/>
            <a:ext cx="12023775" cy="4801142"/>
          </a:xfrm>
          <a:prstGeom prst="rect">
            <a:avLst/>
          </a:prstGeom>
        </p:spPr>
      </p:pic>
    </p:spTree>
    <p:extLst>
      <p:ext uri="{BB962C8B-B14F-4D97-AF65-F5344CB8AC3E}">
        <p14:creationId xmlns:p14="http://schemas.microsoft.com/office/powerpoint/2010/main" val="3984813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E87D4B-72AB-D307-59DE-45FF5E4FE460}"/>
              </a:ext>
            </a:extLst>
          </p:cNvPr>
          <p:cNvPicPr>
            <a:picLocks noChangeAspect="1"/>
          </p:cNvPicPr>
          <p:nvPr/>
        </p:nvPicPr>
        <p:blipFill>
          <a:blip r:embed="rId3"/>
          <a:stretch>
            <a:fillRect/>
          </a:stretch>
        </p:blipFill>
        <p:spPr>
          <a:xfrm>
            <a:off x="3817422" y="494523"/>
            <a:ext cx="4557155" cy="579170"/>
          </a:xfrm>
          <a:prstGeom prst="rect">
            <a:avLst/>
          </a:prstGeom>
        </p:spPr>
      </p:pic>
      <p:pic>
        <p:nvPicPr>
          <p:cNvPr id="5" name="Picture 4">
            <a:extLst>
              <a:ext uri="{FF2B5EF4-FFF2-40B4-BE49-F238E27FC236}">
                <a16:creationId xmlns:a16="http://schemas.microsoft.com/office/drawing/2014/main" id="{3A48AAE0-2F15-09F8-A7B9-8D529F54FCAB}"/>
              </a:ext>
            </a:extLst>
          </p:cNvPr>
          <p:cNvPicPr>
            <a:picLocks noChangeAspect="1"/>
          </p:cNvPicPr>
          <p:nvPr/>
        </p:nvPicPr>
        <p:blipFill>
          <a:blip r:embed="rId4"/>
          <a:stretch>
            <a:fillRect/>
          </a:stretch>
        </p:blipFill>
        <p:spPr>
          <a:xfrm>
            <a:off x="0" y="1357063"/>
            <a:ext cx="12023775" cy="4801142"/>
          </a:xfrm>
          <a:prstGeom prst="rect">
            <a:avLst/>
          </a:prstGeom>
        </p:spPr>
      </p:pic>
      <p:pic>
        <p:nvPicPr>
          <p:cNvPr id="2" name="Picture 1">
            <a:extLst>
              <a:ext uri="{FF2B5EF4-FFF2-40B4-BE49-F238E27FC236}">
                <a16:creationId xmlns:a16="http://schemas.microsoft.com/office/drawing/2014/main" id="{7C0785C8-6861-40ED-FAAF-534A0C9C2D81}"/>
              </a:ext>
            </a:extLst>
          </p:cNvPr>
          <p:cNvPicPr>
            <a:picLocks noChangeAspect="1"/>
          </p:cNvPicPr>
          <p:nvPr/>
        </p:nvPicPr>
        <p:blipFill>
          <a:blip r:embed="rId5"/>
          <a:stretch>
            <a:fillRect/>
          </a:stretch>
        </p:blipFill>
        <p:spPr>
          <a:xfrm>
            <a:off x="3817422" y="414020"/>
            <a:ext cx="4663844" cy="571550"/>
          </a:xfrm>
          <a:prstGeom prst="rect">
            <a:avLst/>
          </a:prstGeom>
        </p:spPr>
      </p:pic>
      <p:pic>
        <p:nvPicPr>
          <p:cNvPr id="3" name="Picture 2">
            <a:extLst>
              <a:ext uri="{FF2B5EF4-FFF2-40B4-BE49-F238E27FC236}">
                <a16:creationId xmlns:a16="http://schemas.microsoft.com/office/drawing/2014/main" id="{2D35534E-9824-211D-07CA-B278AB8861A2}"/>
              </a:ext>
            </a:extLst>
          </p:cNvPr>
          <p:cNvPicPr>
            <a:picLocks noChangeAspect="1"/>
          </p:cNvPicPr>
          <p:nvPr/>
        </p:nvPicPr>
        <p:blipFill>
          <a:blip r:embed="rId6"/>
          <a:stretch>
            <a:fillRect/>
          </a:stretch>
        </p:blipFill>
        <p:spPr>
          <a:xfrm>
            <a:off x="0" y="1389720"/>
            <a:ext cx="12192000" cy="6041409"/>
          </a:xfrm>
          <a:prstGeom prst="rect">
            <a:avLst/>
          </a:prstGeom>
        </p:spPr>
      </p:pic>
      <p:pic>
        <p:nvPicPr>
          <p:cNvPr id="6" name="Picture 5">
            <a:extLst>
              <a:ext uri="{FF2B5EF4-FFF2-40B4-BE49-F238E27FC236}">
                <a16:creationId xmlns:a16="http://schemas.microsoft.com/office/drawing/2014/main" id="{A1BB243E-1CD0-C572-0B4C-568F4FECD256}"/>
              </a:ext>
            </a:extLst>
          </p:cNvPr>
          <p:cNvPicPr>
            <a:picLocks noChangeAspect="1"/>
          </p:cNvPicPr>
          <p:nvPr/>
        </p:nvPicPr>
        <p:blipFill>
          <a:blip r:embed="rId7"/>
          <a:stretch>
            <a:fillRect/>
          </a:stretch>
        </p:blipFill>
        <p:spPr>
          <a:xfrm>
            <a:off x="3202653" y="490227"/>
            <a:ext cx="5425910" cy="495343"/>
          </a:xfrm>
          <a:prstGeom prst="rect">
            <a:avLst/>
          </a:prstGeom>
        </p:spPr>
      </p:pic>
      <p:pic>
        <p:nvPicPr>
          <p:cNvPr id="7" name="Picture 6">
            <a:extLst>
              <a:ext uri="{FF2B5EF4-FFF2-40B4-BE49-F238E27FC236}">
                <a16:creationId xmlns:a16="http://schemas.microsoft.com/office/drawing/2014/main" id="{F2C07310-4E6A-EE07-6E70-163D07878621}"/>
              </a:ext>
            </a:extLst>
          </p:cNvPr>
          <p:cNvPicPr>
            <a:picLocks noChangeAspect="1"/>
          </p:cNvPicPr>
          <p:nvPr/>
        </p:nvPicPr>
        <p:blipFill>
          <a:blip r:embed="rId8"/>
          <a:stretch>
            <a:fillRect/>
          </a:stretch>
        </p:blipFill>
        <p:spPr>
          <a:xfrm>
            <a:off x="71222" y="1564901"/>
            <a:ext cx="12030582" cy="5768960"/>
          </a:xfrm>
          <a:prstGeom prst="rect">
            <a:avLst/>
          </a:prstGeom>
        </p:spPr>
      </p:pic>
    </p:spTree>
    <p:extLst>
      <p:ext uri="{BB962C8B-B14F-4D97-AF65-F5344CB8AC3E}">
        <p14:creationId xmlns:p14="http://schemas.microsoft.com/office/powerpoint/2010/main" val="18022069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E87D4B-72AB-D307-59DE-45FF5E4FE460}"/>
              </a:ext>
            </a:extLst>
          </p:cNvPr>
          <p:cNvPicPr>
            <a:picLocks noChangeAspect="1"/>
          </p:cNvPicPr>
          <p:nvPr/>
        </p:nvPicPr>
        <p:blipFill>
          <a:blip r:embed="rId3"/>
          <a:stretch>
            <a:fillRect/>
          </a:stretch>
        </p:blipFill>
        <p:spPr>
          <a:xfrm>
            <a:off x="3817422" y="494523"/>
            <a:ext cx="4557155" cy="579170"/>
          </a:xfrm>
          <a:prstGeom prst="rect">
            <a:avLst/>
          </a:prstGeom>
        </p:spPr>
      </p:pic>
      <p:pic>
        <p:nvPicPr>
          <p:cNvPr id="5" name="Picture 4">
            <a:extLst>
              <a:ext uri="{FF2B5EF4-FFF2-40B4-BE49-F238E27FC236}">
                <a16:creationId xmlns:a16="http://schemas.microsoft.com/office/drawing/2014/main" id="{3A48AAE0-2F15-09F8-A7B9-8D529F54FCAB}"/>
              </a:ext>
            </a:extLst>
          </p:cNvPr>
          <p:cNvPicPr>
            <a:picLocks noChangeAspect="1"/>
          </p:cNvPicPr>
          <p:nvPr/>
        </p:nvPicPr>
        <p:blipFill>
          <a:blip r:embed="rId4"/>
          <a:stretch>
            <a:fillRect/>
          </a:stretch>
        </p:blipFill>
        <p:spPr>
          <a:xfrm>
            <a:off x="0" y="1357063"/>
            <a:ext cx="12023775" cy="4801142"/>
          </a:xfrm>
          <a:prstGeom prst="rect">
            <a:avLst/>
          </a:prstGeom>
        </p:spPr>
      </p:pic>
      <p:pic>
        <p:nvPicPr>
          <p:cNvPr id="2" name="Picture 1">
            <a:extLst>
              <a:ext uri="{FF2B5EF4-FFF2-40B4-BE49-F238E27FC236}">
                <a16:creationId xmlns:a16="http://schemas.microsoft.com/office/drawing/2014/main" id="{7C0785C8-6861-40ED-FAAF-534A0C9C2D81}"/>
              </a:ext>
            </a:extLst>
          </p:cNvPr>
          <p:cNvPicPr>
            <a:picLocks noChangeAspect="1"/>
          </p:cNvPicPr>
          <p:nvPr/>
        </p:nvPicPr>
        <p:blipFill>
          <a:blip r:embed="rId5"/>
          <a:stretch>
            <a:fillRect/>
          </a:stretch>
        </p:blipFill>
        <p:spPr>
          <a:xfrm>
            <a:off x="3817422" y="414020"/>
            <a:ext cx="4663844" cy="571550"/>
          </a:xfrm>
          <a:prstGeom prst="rect">
            <a:avLst/>
          </a:prstGeom>
        </p:spPr>
      </p:pic>
      <p:pic>
        <p:nvPicPr>
          <p:cNvPr id="3" name="Picture 2">
            <a:extLst>
              <a:ext uri="{FF2B5EF4-FFF2-40B4-BE49-F238E27FC236}">
                <a16:creationId xmlns:a16="http://schemas.microsoft.com/office/drawing/2014/main" id="{2D35534E-9824-211D-07CA-B278AB8861A2}"/>
              </a:ext>
            </a:extLst>
          </p:cNvPr>
          <p:cNvPicPr>
            <a:picLocks noChangeAspect="1"/>
          </p:cNvPicPr>
          <p:nvPr/>
        </p:nvPicPr>
        <p:blipFill>
          <a:blip r:embed="rId6"/>
          <a:stretch>
            <a:fillRect/>
          </a:stretch>
        </p:blipFill>
        <p:spPr>
          <a:xfrm>
            <a:off x="0" y="1389720"/>
            <a:ext cx="12192000" cy="6041409"/>
          </a:xfrm>
          <a:prstGeom prst="rect">
            <a:avLst/>
          </a:prstGeom>
        </p:spPr>
      </p:pic>
    </p:spTree>
    <p:extLst>
      <p:ext uri="{BB962C8B-B14F-4D97-AF65-F5344CB8AC3E}">
        <p14:creationId xmlns:p14="http://schemas.microsoft.com/office/powerpoint/2010/main" val="20757049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3893" y="267048"/>
            <a:ext cx="507585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J2EE and Spring</a:t>
            </a:r>
            <a:endParaRPr lang="fr-FR" sz="2800" b="1" kern="0" spc="-100" dirty="0">
              <a:solidFill>
                <a:schemeClr val="bg1">
                  <a:lumMod val="95000"/>
                  <a:lumOff val="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7587911F-8A0B-CB9F-E5D4-54CB8E150BA5}"/>
              </a:ext>
            </a:extLst>
          </p:cNvPr>
          <p:cNvSpPr txBox="1"/>
          <p:nvPr/>
        </p:nvSpPr>
        <p:spPr>
          <a:xfrm>
            <a:off x="992155" y="848607"/>
            <a:ext cx="11044334" cy="1569660"/>
          </a:xfrm>
          <a:prstGeom prst="rect">
            <a:avLst/>
          </a:prstGeom>
          <a:noFill/>
        </p:spPr>
        <p:txBody>
          <a:bodyPr wrap="square">
            <a:spAutoFit/>
          </a:bodyPr>
          <a:lstStyle/>
          <a:p>
            <a:r>
              <a:rPr lang="en-US" sz="2400" dirty="0">
                <a:solidFill>
                  <a:srgbClr val="002060"/>
                </a:solidFill>
                <a:latin typeface="Work Sans" pitchFamily="2" charset="0"/>
              </a:rPr>
              <a:t>Spring is an enterprise Java framework. It was designed to simplify Java EE development and make developers more productive. Spring makes use of Inversion of Control and Dependency Injection to promote good software coding practices and speed up development time.</a:t>
            </a:r>
          </a:p>
        </p:txBody>
      </p:sp>
      <p:pic>
        <p:nvPicPr>
          <p:cNvPr id="4" name="Picture 3">
            <a:extLst>
              <a:ext uri="{FF2B5EF4-FFF2-40B4-BE49-F238E27FC236}">
                <a16:creationId xmlns:a16="http://schemas.microsoft.com/office/drawing/2014/main" id="{8902D863-F20C-0BE4-258D-083E30ADB404}"/>
              </a:ext>
            </a:extLst>
          </p:cNvPr>
          <p:cNvPicPr>
            <a:picLocks noChangeAspect="1"/>
          </p:cNvPicPr>
          <p:nvPr/>
        </p:nvPicPr>
        <p:blipFill>
          <a:blip r:embed="rId3"/>
          <a:stretch>
            <a:fillRect/>
          </a:stretch>
        </p:blipFill>
        <p:spPr>
          <a:xfrm>
            <a:off x="929952" y="2550278"/>
            <a:ext cx="10531151" cy="4080477"/>
          </a:xfrm>
          <a:prstGeom prst="rect">
            <a:avLst/>
          </a:prstGeom>
        </p:spPr>
      </p:pic>
    </p:spTree>
    <p:extLst>
      <p:ext uri="{BB962C8B-B14F-4D97-AF65-F5344CB8AC3E}">
        <p14:creationId xmlns:p14="http://schemas.microsoft.com/office/powerpoint/2010/main" val="35963053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E87D4B-72AB-D307-59DE-45FF5E4FE460}"/>
              </a:ext>
            </a:extLst>
          </p:cNvPr>
          <p:cNvPicPr>
            <a:picLocks noChangeAspect="1"/>
          </p:cNvPicPr>
          <p:nvPr/>
        </p:nvPicPr>
        <p:blipFill>
          <a:blip r:embed="rId3"/>
          <a:stretch>
            <a:fillRect/>
          </a:stretch>
        </p:blipFill>
        <p:spPr>
          <a:xfrm>
            <a:off x="3817422" y="494523"/>
            <a:ext cx="4557155" cy="579170"/>
          </a:xfrm>
          <a:prstGeom prst="rect">
            <a:avLst/>
          </a:prstGeom>
        </p:spPr>
      </p:pic>
      <p:pic>
        <p:nvPicPr>
          <p:cNvPr id="6" name="Picture 5">
            <a:extLst>
              <a:ext uri="{FF2B5EF4-FFF2-40B4-BE49-F238E27FC236}">
                <a16:creationId xmlns:a16="http://schemas.microsoft.com/office/drawing/2014/main" id="{F6450A0B-EAAE-709A-1169-CE6B82F5A28D}"/>
              </a:ext>
            </a:extLst>
          </p:cNvPr>
          <p:cNvPicPr>
            <a:picLocks noChangeAspect="1"/>
          </p:cNvPicPr>
          <p:nvPr/>
        </p:nvPicPr>
        <p:blipFill>
          <a:blip r:embed="rId4"/>
          <a:stretch>
            <a:fillRect/>
          </a:stretch>
        </p:blipFill>
        <p:spPr>
          <a:xfrm>
            <a:off x="3096984" y="485191"/>
            <a:ext cx="5829805" cy="502964"/>
          </a:xfrm>
          <a:prstGeom prst="rect">
            <a:avLst/>
          </a:prstGeom>
        </p:spPr>
      </p:pic>
      <p:pic>
        <p:nvPicPr>
          <p:cNvPr id="7" name="Picture 6">
            <a:extLst>
              <a:ext uri="{FF2B5EF4-FFF2-40B4-BE49-F238E27FC236}">
                <a16:creationId xmlns:a16="http://schemas.microsoft.com/office/drawing/2014/main" id="{81EB9D2A-F9FE-138D-7AEE-5FAE13857C66}"/>
              </a:ext>
            </a:extLst>
          </p:cNvPr>
          <p:cNvPicPr>
            <a:picLocks noChangeAspect="1"/>
          </p:cNvPicPr>
          <p:nvPr/>
        </p:nvPicPr>
        <p:blipFill>
          <a:blip r:embed="rId5"/>
          <a:stretch>
            <a:fillRect/>
          </a:stretch>
        </p:blipFill>
        <p:spPr>
          <a:xfrm>
            <a:off x="43815" y="1159428"/>
            <a:ext cx="12148185" cy="5588400"/>
          </a:xfrm>
          <a:prstGeom prst="rect">
            <a:avLst/>
          </a:prstGeom>
        </p:spPr>
      </p:pic>
    </p:spTree>
    <p:extLst>
      <p:ext uri="{BB962C8B-B14F-4D97-AF65-F5344CB8AC3E}">
        <p14:creationId xmlns:p14="http://schemas.microsoft.com/office/powerpoint/2010/main" val="36960782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9D5DD7-0FBE-F551-48D5-3B9C878B0AE1}"/>
              </a:ext>
            </a:extLst>
          </p:cNvPr>
          <p:cNvPicPr>
            <a:picLocks noChangeAspect="1"/>
          </p:cNvPicPr>
          <p:nvPr/>
        </p:nvPicPr>
        <p:blipFill>
          <a:blip r:embed="rId3"/>
          <a:stretch>
            <a:fillRect/>
          </a:stretch>
        </p:blipFill>
        <p:spPr>
          <a:xfrm>
            <a:off x="3043925" y="326416"/>
            <a:ext cx="6104149" cy="533446"/>
          </a:xfrm>
          <a:prstGeom prst="rect">
            <a:avLst/>
          </a:prstGeom>
        </p:spPr>
      </p:pic>
      <p:pic>
        <p:nvPicPr>
          <p:cNvPr id="3" name="Picture 2">
            <a:extLst>
              <a:ext uri="{FF2B5EF4-FFF2-40B4-BE49-F238E27FC236}">
                <a16:creationId xmlns:a16="http://schemas.microsoft.com/office/drawing/2014/main" id="{E5483809-561F-74C0-CBE1-B458BF0685F7}"/>
              </a:ext>
            </a:extLst>
          </p:cNvPr>
          <p:cNvPicPr>
            <a:picLocks noChangeAspect="1"/>
          </p:cNvPicPr>
          <p:nvPr/>
        </p:nvPicPr>
        <p:blipFill>
          <a:blip r:embed="rId4"/>
          <a:stretch>
            <a:fillRect/>
          </a:stretch>
        </p:blipFill>
        <p:spPr>
          <a:xfrm>
            <a:off x="162818" y="1165702"/>
            <a:ext cx="11853326" cy="5580332"/>
          </a:xfrm>
          <a:prstGeom prst="rect">
            <a:avLst/>
          </a:prstGeom>
        </p:spPr>
      </p:pic>
    </p:spTree>
    <p:extLst>
      <p:ext uri="{BB962C8B-B14F-4D97-AF65-F5344CB8AC3E}">
        <p14:creationId xmlns:p14="http://schemas.microsoft.com/office/powerpoint/2010/main" val="3230139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60B42-0150-0CCA-1F5C-2092422DE7E3}"/>
              </a:ext>
            </a:extLst>
          </p:cNvPr>
          <p:cNvPicPr>
            <a:picLocks noChangeAspect="1"/>
          </p:cNvPicPr>
          <p:nvPr/>
        </p:nvPicPr>
        <p:blipFill>
          <a:blip r:embed="rId3"/>
          <a:stretch>
            <a:fillRect/>
          </a:stretch>
        </p:blipFill>
        <p:spPr>
          <a:xfrm>
            <a:off x="3059167" y="143069"/>
            <a:ext cx="6073666" cy="548688"/>
          </a:xfrm>
          <a:prstGeom prst="rect">
            <a:avLst/>
          </a:prstGeom>
        </p:spPr>
      </p:pic>
      <p:pic>
        <p:nvPicPr>
          <p:cNvPr id="5" name="Picture 4">
            <a:extLst>
              <a:ext uri="{FF2B5EF4-FFF2-40B4-BE49-F238E27FC236}">
                <a16:creationId xmlns:a16="http://schemas.microsoft.com/office/drawing/2014/main" id="{406CE5D0-FDF5-EA96-8930-FAE0AFAE60D0}"/>
              </a:ext>
            </a:extLst>
          </p:cNvPr>
          <p:cNvPicPr>
            <a:picLocks noChangeAspect="1"/>
          </p:cNvPicPr>
          <p:nvPr/>
        </p:nvPicPr>
        <p:blipFill>
          <a:blip r:embed="rId4"/>
          <a:stretch>
            <a:fillRect/>
          </a:stretch>
        </p:blipFill>
        <p:spPr>
          <a:xfrm>
            <a:off x="243994" y="1079770"/>
            <a:ext cx="11704011" cy="5451580"/>
          </a:xfrm>
          <a:prstGeom prst="rect">
            <a:avLst/>
          </a:prstGeom>
        </p:spPr>
      </p:pic>
    </p:spTree>
    <p:extLst>
      <p:ext uri="{BB962C8B-B14F-4D97-AF65-F5344CB8AC3E}">
        <p14:creationId xmlns:p14="http://schemas.microsoft.com/office/powerpoint/2010/main" val="15321259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AAF0B-9BDF-424D-C4A1-D4F8A7709E32}"/>
              </a:ext>
            </a:extLst>
          </p:cNvPr>
          <p:cNvPicPr>
            <a:picLocks noChangeAspect="1"/>
          </p:cNvPicPr>
          <p:nvPr/>
        </p:nvPicPr>
        <p:blipFill>
          <a:blip r:embed="rId3"/>
          <a:stretch>
            <a:fillRect/>
          </a:stretch>
        </p:blipFill>
        <p:spPr>
          <a:xfrm>
            <a:off x="3139183" y="305408"/>
            <a:ext cx="5913632" cy="441998"/>
          </a:xfrm>
          <a:prstGeom prst="rect">
            <a:avLst/>
          </a:prstGeom>
        </p:spPr>
      </p:pic>
      <p:pic>
        <p:nvPicPr>
          <p:cNvPr id="3" name="Picture 2">
            <a:extLst>
              <a:ext uri="{FF2B5EF4-FFF2-40B4-BE49-F238E27FC236}">
                <a16:creationId xmlns:a16="http://schemas.microsoft.com/office/drawing/2014/main" id="{CBBFFBE3-1310-F99E-BA47-CD741F390037}"/>
              </a:ext>
            </a:extLst>
          </p:cNvPr>
          <p:cNvPicPr>
            <a:picLocks noChangeAspect="1"/>
          </p:cNvPicPr>
          <p:nvPr/>
        </p:nvPicPr>
        <p:blipFill>
          <a:blip r:embed="rId4"/>
          <a:stretch>
            <a:fillRect/>
          </a:stretch>
        </p:blipFill>
        <p:spPr>
          <a:xfrm>
            <a:off x="508642" y="997953"/>
            <a:ext cx="11611824" cy="5709132"/>
          </a:xfrm>
          <a:prstGeom prst="rect">
            <a:avLst/>
          </a:prstGeom>
        </p:spPr>
      </p:pic>
    </p:spTree>
    <p:extLst>
      <p:ext uri="{BB962C8B-B14F-4D97-AF65-F5344CB8AC3E}">
        <p14:creationId xmlns:p14="http://schemas.microsoft.com/office/powerpoint/2010/main" val="18065897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AAF0B-9BDF-424D-C4A1-D4F8A7709E32}"/>
              </a:ext>
            </a:extLst>
          </p:cNvPr>
          <p:cNvPicPr>
            <a:picLocks noChangeAspect="1"/>
          </p:cNvPicPr>
          <p:nvPr/>
        </p:nvPicPr>
        <p:blipFill>
          <a:blip r:embed="rId3"/>
          <a:stretch>
            <a:fillRect/>
          </a:stretch>
        </p:blipFill>
        <p:spPr>
          <a:xfrm>
            <a:off x="3139183" y="305408"/>
            <a:ext cx="5913632" cy="441998"/>
          </a:xfrm>
          <a:prstGeom prst="rect">
            <a:avLst/>
          </a:prstGeom>
        </p:spPr>
      </p:pic>
      <p:pic>
        <p:nvPicPr>
          <p:cNvPr id="4" name="Picture 3">
            <a:extLst>
              <a:ext uri="{FF2B5EF4-FFF2-40B4-BE49-F238E27FC236}">
                <a16:creationId xmlns:a16="http://schemas.microsoft.com/office/drawing/2014/main" id="{829B1392-8EA7-0888-7F0C-8F2347EE3898}"/>
              </a:ext>
            </a:extLst>
          </p:cNvPr>
          <p:cNvPicPr>
            <a:picLocks noChangeAspect="1"/>
          </p:cNvPicPr>
          <p:nvPr/>
        </p:nvPicPr>
        <p:blipFill>
          <a:blip r:embed="rId4"/>
          <a:stretch>
            <a:fillRect/>
          </a:stretch>
        </p:blipFill>
        <p:spPr>
          <a:xfrm>
            <a:off x="374624" y="958778"/>
            <a:ext cx="11442752" cy="5593814"/>
          </a:xfrm>
          <a:prstGeom prst="rect">
            <a:avLst/>
          </a:prstGeom>
        </p:spPr>
      </p:pic>
    </p:spTree>
    <p:extLst>
      <p:ext uri="{BB962C8B-B14F-4D97-AF65-F5344CB8AC3E}">
        <p14:creationId xmlns:p14="http://schemas.microsoft.com/office/powerpoint/2010/main" val="38208960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AAF0B-9BDF-424D-C4A1-D4F8A7709E32}"/>
              </a:ext>
            </a:extLst>
          </p:cNvPr>
          <p:cNvPicPr>
            <a:picLocks noChangeAspect="1"/>
          </p:cNvPicPr>
          <p:nvPr/>
        </p:nvPicPr>
        <p:blipFill>
          <a:blip r:embed="rId3"/>
          <a:stretch>
            <a:fillRect/>
          </a:stretch>
        </p:blipFill>
        <p:spPr>
          <a:xfrm>
            <a:off x="3139183" y="305408"/>
            <a:ext cx="5913632" cy="441998"/>
          </a:xfrm>
          <a:prstGeom prst="rect">
            <a:avLst/>
          </a:prstGeom>
        </p:spPr>
      </p:pic>
      <p:pic>
        <p:nvPicPr>
          <p:cNvPr id="3" name="Picture 2">
            <a:extLst>
              <a:ext uri="{FF2B5EF4-FFF2-40B4-BE49-F238E27FC236}">
                <a16:creationId xmlns:a16="http://schemas.microsoft.com/office/drawing/2014/main" id="{4ED6D126-BDEE-5FD1-EA7C-BFC07C87CB77}"/>
              </a:ext>
            </a:extLst>
          </p:cNvPr>
          <p:cNvPicPr>
            <a:picLocks noChangeAspect="1"/>
          </p:cNvPicPr>
          <p:nvPr/>
        </p:nvPicPr>
        <p:blipFill>
          <a:blip r:embed="rId4"/>
          <a:stretch>
            <a:fillRect/>
          </a:stretch>
        </p:blipFill>
        <p:spPr>
          <a:xfrm>
            <a:off x="595604" y="1115120"/>
            <a:ext cx="11000792" cy="5364248"/>
          </a:xfrm>
          <a:prstGeom prst="rect">
            <a:avLst/>
          </a:prstGeom>
        </p:spPr>
      </p:pic>
    </p:spTree>
    <p:extLst>
      <p:ext uri="{BB962C8B-B14F-4D97-AF65-F5344CB8AC3E}">
        <p14:creationId xmlns:p14="http://schemas.microsoft.com/office/powerpoint/2010/main" val="35195625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38DBF1-7C4A-CD9A-C9D7-A9F0D80E2F82}"/>
              </a:ext>
            </a:extLst>
          </p:cNvPr>
          <p:cNvPicPr>
            <a:picLocks noChangeAspect="1"/>
          </p:cNvPicPr>
          <p:nvPr/>
        </p:nvPicPr>
        <p:blipFill>
          <a:blip r:embed="rId3"/>
          <a:stretch>
            <a:fillRect/>
          </a:stretch>
        </p:blipFill>
        <p:spPr>
          <a:xfrm>
            <a:off x="3402096" y="302544"/>
            <a:ext cx="5387807" cy="548688"/>
          </a:xfrm>
          <a:prstGeom prst="rect">
            <a:avLst/>
          </a:prstGeom>
        </p:spPr>
      </p:pic>
      <p:pic>
        <p:nvPicPr>
          <p:cNvPr id="5" name="Picture 4">
            <a:extLst>
              <a:ext uri="{FF2B5EF4-FFF2-40B4-BE49-F238E27FC236}">
                <a16:creationId xmlns:a16="http://schemas.microsoft.com/office/drawing/2014/main" id="{5C1D6522-1378-A108-26D2-9C0B1306CB9D}"/>
              </a:ext>
            </a:extLst>
          </p:cNvPr>
          <p:cNvPicPr>
            <a:picLocks noChangeAspect="1"/>
          </p:cNvPicPr>
          <p:nvPr/>
        </p:nvPicPr>
        <p:blipFill>
          <a:blip r:embed="rId4"/>
          <a:stretch>
            <a:fillRect/>
          </a:stretch>
        </p:blipFill>
        <p:spPr>
          <a:xfrm>
            <a:off x="730897" y="1233787"/>
            <a:ext cx="11084961" cy="5390947"/>
          </a:xfrm>
          <a:prstGeom prst="rect">
            <a:avLst/>
          </a:prstGeom>
        </p:spPr>
      </p:pic>
    </p:spTree>
    <p:extLst>
      <p:ext uri="{BB962C8B-B14F-4D97-AF65-F5344CB8AC3E}">
        <p14:creationId xmlns:p14="http://schemas.microsoft.com/office/powerpoint/2010/main" val="21223691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C3B396-145D-F3BA-CF7F-143F568F0279}"/>
              </a:ext>
            </a:extLst>
          </p:cNvPr>
          <p:cNvPicPr>
            <a:picLocks noChangeAspect="1"/>
          </p:cNvPicPr>
          <p:nvPr/>
        </p:nvPicPr>
        <p:blipFill>
          <a:blip r:embed="rId3"/>
          <a:stretch>
            <a:fillRect/>
          </a:stretch>
        </p:blipFill>
        <p:spPr>
          <a:xfrm>
            <a:off x="738672" y="251686"/>
            <a:ext cx="10215465" cy="6536178"/>
          </a:xfrm>
          <a:prstGeom prst="rect">
            <a:avLst/>
          </a:prstGeom>
        </p:spPr>
      </p:pic>
    </p:spTree>
    <p:extLst>
      <p:ext uri="{BB962C8B-B14F-4D97-AF65-F5344CB8AC3E}">
        <p14:creationId xmlns:p14="http://schemas.microsoft.com/office/powerpoint/2010/main" val="1357167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457200" y="274638"/>
            <a:ext cx="5562600"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rgbClr val="111111"/>
                </a:solidFill>
                <a:latin typeface="+mn-lt"/>
                <a:ea typeface="+mn-ea"/>
                <a:cs typeface="+mn-cs"/>
              </a:rPr>
              <a:t>Spring Bean Scope</a:t>
            </a:r>
            <a:endParaRPr lang="en-US" sz="2800" b="1" dirty="0">
              <a:solidFill>
                <a:srgbClr val="111111"/>
              </a:solidFill>
              <a:latin typeface="+mn-lt"/>
              <a:ea typeface="+mn-ea"/>
              <a:cs typeface="+mn-cs"/>
            </a:endParaRPr>
          </a:p>
        </p:txBody>
      </p:sp>
      <p:graphicFrame>
        <p:nvGraphicFramePr>
          <p:cNvPr id="5" name="Table 4">
            <a:extLst>
              <a:ext uri="{FF2B5EF4-FFF2-40B4-BE49-F238E27FC236}">
                <a16:creationId xmlns:a16="http://schemas.microsoft.com/office/drawing/2014/main" id="{9FB84331-3244-C62F-6E6C-D7ED29C06919}"/>
              </a:ext>
            </a:extLst>
          </p:cNvPr>
          <p:cNvGraphicFramePr>
            <a:graphicFrameLocks noGrp="1"/>
          </p:cNvGraphicFramePr>
          <p:nvPr>
            <p:extLst>
              <p:ext uri="{D42A27DB-BD31-4B8C-83A1-F6EECF244321}">
                <p14:modId xmlns:p14="http://schemas.microsoft.com/office/powerpoint/2010/main" val="2862091169"/>
              </p:ext>
            </p:extLst>
          </p:nvPr>
        </p:nvGraphicFramePr>
        <p:xfrm>
          <a:off x="933061" y="1374711"/>
          <a:ext cx="10786188" cy="3474720"/>
        </p:xfrm>
        <a:graphic>
          <a:graphicData uri="http://schemas.openxmlformats.org/drawingml/2006/table">
            <a:tbl>
              <a:tblPr/>
              <a:tblGrid>
                <a:gridCol w="2297059">
                  <a:extLst>
                    <a:ext uri="{9D8B030D-6E8A-4147-A177-3AD203B41FA5}">
                      <a16:colId xmlns:a16="http://schemas.microsoft.com/office/drawing/2014/main" val="3934935409"/>
                    </a:ext>
                  </a:extLst>
                </a:gridCol>
                <a:gridCol w="8489129">
                  <a:extLst>
                    <a:ext uri="{9D8B030D-6E8A-4147-A177-3AD203B41FA5}">
                      <a16:colId xmlns:a16="http://schemas.microsoft.com/office/drawing/2014/main" val="513996577"/>
                    </a:ext>
                  </a:extLst>
                </a:gridCol>
              </a:tblGrid>
              <a:tr h="402497">
                <a:tc>
                  <a:txBody>
                    <a:bodyPr/>
                    <a:lstStyle/>
                    <a:p>
                      <a:pPr algn="l"/>
                      <a:r>
                        <a:rPr lang="en-IN" sz="2400">
                          <a:solidFill>
                            <a:srgbClr val="002060"/>
                          </a:solidFill>
                          <a:effectLst/>
                        </a:rPr>
                        <a:t>Scope</a:t>
                      </a:r>
                    </a:p>
                  </a:txBody>
                  <a:tcPr anchor="ctr">
                    <a:lnL w="7620" cap="flat" cmpd="sng" algn="ctr">
                      <a:solidFill>
                        <a:srgbClr val="F0D3A6"/>
                      </a:solidFill>
                      <a:prstDash val="solid"/>
                      <a:round/>
                      <a:headEnd type="none" w="med" len="med"/>
                      <a:tailEnd type="none" w="med" len="med"/>
                    </a:lnL>
                    <a:lnR w="7620" cap="flat" cmpd="sng" algn="ctr">
                      <a:solidFill>
                        <a:srgbClr val="10D2A6"/>
                      </a:solidFill>
                      <a:prstDash val="solid"/>
                      <a:round/>
                      <a:headEnd type="none" w="med" len="med"/>
                      <a:tailEnd type="none" w="med" len="med"/>
                    </a:lnR>
                    <a:lnT w="7620" cap="flat" cmpd="sng" algn="ctr">
                      <a:solidFill>
                        <a:srgbClr val="F0D3A6"/>
                      </a:solidFill>
                      <a:prstDash val="solid"/>
                      <a:round/>
                      <a:headEnd type="none" w="med" len="med"/>
                      <a:tailEnd type="none" w="med" len="med"/>
                    </a:lnT>
                    <a:lnB w="7620" cap="flat" cmpd="sng" algn="ctr">
                      <a:solidFill>
                        <a:srgbClr val="10D6A6"/>
                      </a:solidFill>
                      <a:prstDash val="solid"/>
                      <a:round/>
                      <a:headEnd type="none" w="med" len="med"/>
                      <a:tailEnd type="none" w="med" len="med"/>
                    </a:lnB>
                    <a:solidFill>
                      <a:srgbClr val="FFFFFF"/>
                    </a:solidFill>
                  </a:tcPr>
                </a:tc>
                <a:tc>
                  <a:txBody>
                    <a:bodyPr/>
                    <a:lstStyle/>
                    <a:p>
                      <a:pPr algn="l"/>
                      <a:r>
                        <a:rPr lang="en-IN" sz="2400">
                          <a:solidFill>
                            <a:srgbClr val="002060"/>
                          </a:solidFill>
                          <a:effectLst/>
                        </a:rPr>
                        <a:t>Description</a:t>
                      </a:r>
                    </a:p>
                  </a:txBody>
                  <a:tcPr anchor="ctr">
                    <a:lnL w="7620" cap="flat" cmpd="sng" algn="ctr">
                      <a:solidFill>
                        <a:srgbClr val="10D2A6"/>
                      </a:solidFill>
                      <a:prstDash val="solid"/>
                      <a:round/>
                      <a:headEnd type="none" w="med" len="med"/>
                      <a:tailEnd type="none" w="med" len="med"/>
                    </a:lnL>
                    <a:lnR w="7620" cap="flat" cmpd="sng" algn="ctr">
                      <a:solidFill>
                        <a:srgbClr val="10D2A6"/>
                      </a:solidFill>
                      <a:prstDash val="solid"/>
                      <a:round/>
                      <a:headEnd type="none" w="med" len="med"/>
                      <a:tailEnd type="none" w="med" len="med"/>
                    </a:lnR>
                    <a:lnT w="7620" cap="flat" cmpd="sng" algn="ctr">
                      <a:solidFill>
                        <a:srgbClr val="10D2A6"/>
                      </a:solidFill>
                      <a:prstDash val="solid"/>
                      <a:round/>
                      <a:headEnd type="none" w="med" len="med"/>
                      <a:tailEnd type="none" w="med" len="med"/>
                    </a:lnT>
                    <a:lnB w="7620" cap="flat" cmpd="sng" algn="ctr">
                      <a:solidFill>
                        <a:srgbClr val="90D0A6"/>
                      </a:solidFill>
                      <a:prstDash val="solid"/>
                      <a:round/>
                      <a:headEnd type="none" w="med" len="med"/>
                      <a:tailEnd type="none" w="med" len="med"/>
                    </a:lnB>
                    <a:solidFill>
                      <a:srgbClr val="FFFFFF"/>
                    </a:solidFill>
                  </a:tcPr>
                </a:tc>
                <a:extLst>
                  <a:ext uri="{0D108BD9-81ED-4DB2-BD59-A6C34878D82A}">
                    <a16:rowId xmlns:a16="http://schemas.microsoft.com/office/drawing/2014/main" val="611696148"/>
                  </a:ext>
                </a:extLst>
              </a:tr>
              <a:tr h="704370">
                <a:tc>
                  <a:txBody>
                    <a:bodyPr/>
                    <a:lstStyle/>
                    <a:p>
                      <a:r>
                        <a:rPr lang="en-IN" sz="2400">
                          <a:solidFill>
                            <a:srgbClr val="002060"/>
                          </a:solidFill>
                          <a:effectLst/>
                        </a:rPr>
                        <a:t>singleton</a:t>
                      </a:r>
                    </a:p>
                  </a:txBody>
                  <a:tcPr anchor="ctr">
                    <a:lnL w="7620" cap="flat" cmpd="sng" algn="ctr">
                      <a:solidFill>
                        <a:srgbClr val="10D6A6"/>
                      </a:solidFill>
                      <a:prstDash val="solid"/>
                      <a:round/>
                      <a:headEnd type="none" w="med" len="med"/>
                      <a:tailEnd type="none" w="med" len="med"/>
                    </a:lnL>
                    <a:lnR w="7620" cap="flat" cmpd="sng" algn="ctr">
                      <a:solidFill>
                        <a:srgbClr val="90D0A6"/>
                      </a:solidFill>
                      <a:prstDash val="solid"/>
                      <a:round/>
                      <a:headEnd type="none" w="med" len="med"/>
                      <a:tailEnd type="none" w="med" len="med"/>
                    </a:lnR>
                    <a:lnT w="7620" cap="flat" cmpd="sng" algn="ctr">
                      <a:solidFill>
                        <a:srgbClr val="10D6A6"/>
                      </a:solidFill>
                      <a:prstDash val="solid"/>
                      <a:round/>
                      <a:headEnd type="none" w="med" len="med"/>
                      <a:tailEnd type="none" w="med" len="med"/>
                    </a:lnT>
                    <a:lnB w="7620" cap="flat" cmpd="sng" algn="ctr">
                      <a:solidFill>
                        <a:srgbClr val="D0CFA6"/>
                      </a:solidFill>
                      <a:prstDash val="solid"/>
                      <a:round/>
                      <a:headEnd type="none" w="med" len="med"/>
                      <a:tailEnd type="none" w="med" len="med"/>
                    </a:lnB>
                    <a:solidFill>
                      <a:srgbClr val="FFFFFF"/>
                    </a:solidFill>
                  </a:tcPr>
                </a:tc>
                <a:tc>
                  <a:txBody>
                    <a:bodyPr/>
                    <a:lstStyle/>
                    <a:p>
                      <a:r>
                        <a:rPr lang="en-US" sz="2400">
                          <a:solidFill>
                            <a:srgbClr val="002060"/>
                          </a:solidFill>
                          <a:effectLst/>
                        </a:rPr>
                        <a:t>It is the default scope of a bean. It represents a single bean scope for each Spring IoC container.</a:t>
                      </a:r>
                    </a:p>
                  </a:txBody>
                  <a:tcPr anchor="ctr">
                    <a:lnL w="7620" cap="flat" cmpd="sng" algn="ctr">
                      <a:solidFill>
                        <a:srgbClr val="90D0A6"/>
                      </a:solidFill>
                      <a:prstDash val="solid"/>
                      <a:round/>
                      <a:headEnd type="none" w="med" len="med"/>
                      <a:tailEnd type="none" w="med" len="med"/>
                    </a:lnL>
                    <a:lnR w="7620" cap="flat" cmpd="sng" algn="ctr">
                      <a:solidFill>
                        <a:srgbClr val="90D0A6"/>
                      </a:solidFill>
                      <a:prstDash val="solid"/>
                      <a:round/>
                      <a:headEnd type="none" w="med" len="med"/>
                      <a:tailEnd type="none" w="med" len="med"/>
                    </a:lnR>
                    <a:lnT w="7620" cap="flat" cmpd="sng" algn="ctr">
                      <a:solidFill>
                        <a:srgbClr val="90D0A6"/>
                      </a:solidFill>
                      <a:prstDash val="solid"/>
                      <a:round/>
                      <a:headEnd type="none" w="med" len="med"/>
                      <a:tailEnd type="none" w="med" len="med"/>
                    </a:lnT>
                    <a:lnB w="7620" cap="flat" cmpd="sng" algn="ctr">
                      <a:solidFill>
                        <a:srgbClr val="30D1A6"/>
                      </a:solidFill>
                      <a:prstDash val="solid"/>
                      <a:round/>
                      <a:headEnd type="none" w="med" len="med"/>
                      <a:tailEnd type="none" w="med" len="med"/>
                    </a:lnB>
                    <a:solidFill>
                      <a:srgbClr val="FFFFFF"/>
                    </a:solidFill>
                  </a:tcPr>
                </a:tc>
                <a:extLst>
                  <a:ext uri="{0D108BD9-81ED-4DB2-BD59-A6C34878D82A}">
                    <a16:rowId xmlns:a16="http://schemas.microsoft.com/office/drawing/2014/main" val="3301695010"/>
                  </a:ext>
                </a:extLst>
              </a:tr>
              <a:tr h="704370">
                <a:tc>
                  <a:txBody>
                    <a:bodyPr/>
                    <a:lstStyle/>
                    <a:p>
                      <a:r>
                        <a:rPr lang="en-IN" sz="2400" dirty="0">
                          <a:solidFill>
                            <a:srgbClr val="002060"/>
                          </a:solidFill>
                          <a:effectLst/>
                        </a:rPr>
                        <a:t>prototype</a:t>
                      </a:r>
                    </a:p>
                  </a:txBody>
                  <a:tcPr anchor="ctr">
                    <a:lnL w="7620" cap="flat" cmpd="sng" algn="ctr">
                      <a:solidFill>
                        <a:srgbClr val="D0CFA6"/>
                      </a:solidFill>
                      <a:prstDash val="solid"/>
                      <a:round/>
                      <a:headEnd type="none" w="med" len="med"/>
                      <a:tailEnd type="none" w="med" len="med"/>
                    </a:lnL>
                    <a:lnR w="7620" cap="flat" cmpd="sng" algn="ctr">
                      <a:solidFill>
                        <a:srgbClr val="30D1A6"/>
                      </a:solidFill>
                      <a:prstDash val="solid"/>
                      <a:round/>
                      <a:headEnd type="none" w="med" len="med"/>
                      <a:tailEnd type="none" w="med" len="med"/>
                    </a:lnR>
                    <a:lnT w="7620" cap="flat" cmpd="sng" algn="ctr">
                      <a:solidFill>
                        <a:srgbClr val="D0CFA6"/>
                      </a:solidFill>
                      <a:prstDash val="solid"/>
                      <a:round/>
                      <a:headEnd type="none" w="med" len="med"/>
                      <a:tailEnd type="none" w="med" len="med"/>
                    </a:lnT>
                    <a:lnB w="7620" cap="flat" cmpd="sng" algn="ctr">
                      <a:solidFill>
                        <a:srgbClr val="D0CFA6"/>
                      </a:solidFill>
                      <a:prstDash val="solid"/>
                      <a:round/>
                      <a:headEnd type="none" w="med" len="med"/>
                      <a:tailEnd type="none" w="med" len="med"/>
                    </a:lnB>
                    <a:solidFill>
                      <a:srgbClr val="FFFFFF"/>
                    </a:solidFill>
                  </a:tcPr>
                </a:tc>
                <a:tc>
                  <a:txBody>
                    <a:bodyPr/>
                    <a:lstStyle/>
                    <a:p>
                      <a:r>
                        <a:rPr lang="en-US" sz="2400">
                          <a:solidFill>
                            <a:srgbClr val="002060"/>
                          </a:solidFill>
                          <a:effectLst/>
                        </a:rPr>
                        <a:t>It is used to set the scope of a single bean definition to any number of object instances.</a:t>
                      </a:r>
                    </a:p>
                  </a:txBody>
                  <a:tcPr anchor="ctr">
                    <a:lnL w="7620" cap="flat" cmpd="sng" algn="ctr">
                      <a:solidFill>
                        <a:srgbClr val="30D1A6"/>
                      </a:solidFill>
                      <a:prstDash val="solid"/>
                      <a:round/>
                      <a:headEnd type="none" w="med" len="med"/>
                      <a:tailEnd type="none" w="med" len="med"/>
                    </a:lnL>
                    <a:lnR w="7620" cap="flat" cmpd="sng" algn="ctr">
                      <a:solidFill>
                        <a:srgbClr val="30D1A6"/>
                      </a:solidFill>
                      <a:prstDash val="solid"/>
                      <a:round/>
                      <a:headEnd type="none" w="med" len="med"/>
                      <a:tailEnd type="none" w="med" len="med"/>
                    </a:lnR>
                    <a:lnT w="7620" cap="flat" cmpd="sng" algn="ctr">
                      <a:solidFill>
                        <a:srgbClr val="30D1A6"/>
                      </a:solidFill>
                      <a:prstDash val="solid"/>
                      <a:round/>
                      <a:headEnd type="none" w="med" len="med"/>
                      <a:tailEnd type="none" w="med" len="med"/>
                    </a:lnT>
                    <a:lnB w="7620" cap="flat" cmpd="sng" algn="ctr">
                      <a:solidFill>
                        <a:srgbClr val="30D4A6"/>
                      </a:solidFill>
                      <a:prstDash val="solid"/>
                      <a:round/>
                      <a:headEnd type="none" w="med" len="med"/>
                      <a:tailEnd type="none" w="med" len="med"/>
                    </a:lnB>
                    <a:solidFill>
                      <a:srgbClr val="FFFFFF"/>
                    </a:solidFill>
                  </a:tcPr>
                </a:tc>
                <a:extLst>
                  <a:ext uri="{0D108BD9-81ED-4DB2-BD59-A6C34878D82A}">
                    <a16:rowId xmlns:a16="http://schemas.microsoft.com/office/drawing/2014/main" val="1069931697"/>
                  </a:ext>
                </a:extLst>
              </a:tr>
              <a:tr h="402497">
                <a:tc>
                  <a:txBody>
                    <a:bodyPr/>
                    <a:lstStyle/>
                    <a:p>
                      <a:r>
                        <a:rPr lang="en-IN" sz="2400">
                          <a:solidFill>
                            <a:srgbClr val="002060"/>
                          </a:solidFill>
                          <a:effectLst/>
                        </a:rPr>
                        <a:t>request</a:t>
                      </a:r>
                    </a:p>
                  </a:txBody>
                  <a:tcPr anchor="ctr">
                    <a:lnL w="7620" cap="flat" cmpd="sng" algn="ctr">
                      <a:solidFill>
                        <a:srgbClr val="D0CFA6"/>
                      </a:solidFill>
                      <a:prstDash val="solid"/>
                      <a:round/>
                      <a:headEnd type="none" w="med" len="med"/>
                      <a:tailEnd type="none" w="med" len="med"/>
                    </a:lnL>
                    <a:lnR w="7620" cap="flat" cmpd="sng" algn="ctr">
                      <a:solidFill>
                        <a:srgbClr val="30D4A6"/>
                      </a:solidFill>
                      <a:prstDash val="solid"/>
                      <a:round/>
                      <a:headEnd type="none" w="med" len="med"/>
                      <a:tailEnd type="none" w="med" len="med"/>
                    </a:lnR>
                    <a:lnT w="7620" cap="flat" cmpd="sng" algn="ctr">
                      <a:solidFill>
                        <a:srgbClr val="D0CFA6"/>
                      </a:solidFill>
                      <a:prstDash val="solid"/>
                      <a:round/>
                      <a:headEnd type="none" w="med" len="med"/>
                      <a:tailEnd type="none" w="med" len="med"/>
                    </a:lnT>
                    <a:lnB w="7620" cap="flat" cmpd="sng" algn="ctr">
                      <a:solidFill>
                        <a:srgbClr val="30D5A6"/>
                      </a:solidFill>
                      <a:prstDash val="solid"/>
                      <a:round/>
                      <a:headEnd type="none" w="med" len="med"/>
                      <a:tailEnd type="none" w="med" len="med"/>
                    </a:lnB>
                    <a:solidFill>
                      <a:srgbClr val="FFFFFF"/>
                    </a:solidFill>
                  </a:tcPr>
                </a:tc>
                <a:tc>
                  <a:txBody>
                    <a:bodyPr/>
                    <a:lstStyle/>
                    <a:p>
                      <a:r>
                        <a:rPr lang="en-US" sz="2400" dirty="0">
                          <a:solidFill>
                            <a:srgbClr val="002060"/>
                          </a:solidFill>
                          <a:effectLst/>
                        </a:rPr>
                        <a:t>This bean scope is set for a single HTTP request.</a:t>
                      </a:r>
                    </a:p>
                  </a:txBody>
                  <a:tcPr anchor="ctr">
                    <a:lnL w="7620" cap="flat" cmpd="sng" algn="ctr">
                      <a:solidFill>
                        <a:srgbClr val="30D4A6"/>
                      </a:solidFill>
                      <a:prstDash val="solid"/>
                      <a:round/>
                      <a:headEnd type="none" w="med" len="med"/>
                      <a:tailEnd type="none" w="med" len="med"/>
                    </a:lnL>
                    <a:lnR w="7620" cap="flat" cmpd="sng" algn="ctr">
                      <a:solidFill>
                        <a:srgbClr val="30D4A6"/>
                      </a:solidFill>
                      <a:prstDash val="solid"/>
                      <a:round/>
                      <a:headEnd type="none" w="med" len="med"/>
                      <a:tailEnd type="none" w="med" len="med"/>
                    </a:lnR>
                    <a:lnT w="7620" cap="flat" cmpd="sng" algn="ctr">
                      <a:solidFill>
                        <a:srgbClr val="30D4A6"/>
                      </a:solidFill>
                      <a:prstDash val="solid"/>
                      <a:round/>
                      <a:headEnd type="none" w="med" len="med"/>
                      <a:tailEnd type="none" w="med" len="med"/>
                    </a:lnT>
                    <a:lnB w="7620" cap="flat" cmpd="sng" algn="ctr">
                      <a:solidFill>
                        <a:srgbClr val="10D6A6"/>
                      </a:solidFill>
                      <a:prstDash val="solid"/>
                      <a:round/>
                      <a:headEnd type="none" w="med" len="med"/>
                      <a:tailEnd type="none" w="med" len="med"/>
                    </a:lnB>
                    <a:solidFill>
                      <a:srgbClr val="FFFFFF"/>
                    </a:solidFill>
                  </a:tcPr>
                </a:tc>
                <a:extLst>
                  <a:ext uri="{0D108BD9-81ED-4DB2-BD59-A6C34878D82A}">
                    <a16:rowId xmlns:a16="http://schemas.microsoft.com/office/drawing/2014/main" val="754103353"/>
                  </a:ext>
                </a:extLst>
              </a:tr>
              <a:tr h="402497">
                <a:tc>
                  <a:txBody>
                    <a:bodyPr/>
                    <a:lstStyle/>
                    <a:p>
                      <a:r>
                        <a:rPr lang="en-IN" sz="2400">
                          <a:solidFill>
                            <a:srgbClr val="002060"/>
                          </a:solidFill>
                          <a:effectLst/>
                        </a:rPr>
                        <a:t>session</a:t>
                      </a:r>
                    </a:p>
                  </a:txBody>
                  <a:tcPr anchor="ctr">
                    <a:lnL w="7620" cap="flat" cmpd="sng" algn="ctr">
                      <a:solidFill>
                        <a:srgbClr val="30D5A6"/>
                      </a:solidFill>
                      <a:prstDash val="solid"/>
                      <a:round/>
                      <a:headEnd type="none" w="med" len="med"/>
                      <a:tailEnd type="none" w="med" len="med"/>
                    </a:lnL>
                    <a:lnR w="7620" cap="flat" cmpd="sng" algn="ctr">
                      <a:solidFill>
                        <a:srgbClr val="10D6A6"/>
                      </a:solidFill>
                      <a:prstDash val="solid"/>
                      <a:round/>
                      <a:headEnd type="none" w="med" len="med"/>
                      <a:tailEnd type="none" w="med" len="med"/>
                    </a:lnR>
                    <a:lnT w="7620" cap="flat" cmpd="sng" algn="ctr">
                      <a:solidFill>
                        <a:srgbClr val="30D5A6"/>
                      </a:solidFill>
                      <a:prstDash val="solid"/>
                      <a:round/>
                      <a:headEnd type="none" w="med" len="med"/>
                      <a:tailEnd type="none" w="med" len="med"/>
                    </a:lnT>
                    <a:lnB w="7620" cap="flat" cmpd="sng" algn="ctr">
                      <a:solidFill>
                        <a:srgbClr val="10D6A6"/>
                      </a:solidFill>
                      <a:prstDash val="solid"/>
                      <a:round/>
                      <a:headEnd type="none" w="med" len="med"/>
                      <a:tailEnd type="none" w="med" len="med"/>
                    </a:lnB>
                    <a:solidFill>
                      <a:srgbClr val="FFFFFF"/>
                    </a:solidFill>
                  </a:tcPr>
                </a:tc>
                <a:tc>
                  <a:txBody>
                    <a:bodyPr/>
                    <a:lstStyle/>
                    <a:p>
                      <a:r>
                        <a:rPr lang="en-US" sz="2400" dirty="0">
                          <a:solidFill>
                            <a:srgbClr val="002060"/>
                          </a:solidFill>
                          <a:effectLst/>
                        </a:rPr>
                        <a:t>This scope is set for a single bean definition to an HTTP session.</a:t>
                      </a:r>
                    </a:p>
                  </a:txBody>
                  <a:tcPr anchor="ctr">
                    <a:lnL w="7620" cap="flat" cmpd="sng" algn="ctr">
                      <a:solidFill>
                        <a:srgbClr val="10D6A6"/>
                      </a:solidFill>
                      <a:prstDash val="solid"/>
                      <a:round/>
                      <a:headEnd type="none" w="med" len="med"/>
                      <a:tailEnd type="none" w="med" len="med"/>
                    </a:lnL>
                    <a:lnR w="7620" cap="flat" cmpd="sng" algn="ctr">
                      <a:solidFill>
                        <a:srgbClr val="10D6A6"/>
                      </a:solidFill>
                      <a:prstDash val="solid"/>
                      <a:round/>
                      <a:headEnd type="none" w="med" len="med"/>
                      <a:tailEnd type="none" w="med" len="med"/>
                    </a:lnR>
                    <a:lnT w="7620" cap="flat" cmpd="sng" algn="ctr">
                      <a:solidFill>
                        <a:srgbClr val="10D6A6"/>
                      </a:solidFill>
                      <a:prstDash val="solid"/>
                      <a:round/>
                      <a:headEnd type="none" w="med" len="med"/>
                      <a:tailEnd type="none" w="med" len="med"/>
                    </a:lnT>
                    <a:lnB w="7620" cap="flat" cmpd="sng" algn="ctr">
                      <a:solidFill>
                        <a:srgbClr val="90DCA6"/>
                      </a:solidFill>
                      <a:prstDash val="solid"/>
                      <a:round/>
                      <a:headEnd type="none" w="med" len="med"/>
                      <a:tailEnd type="none" w="med" len="med"/>
                    </a:lnB>
                    <a:solidFill>
                      <a:srgbClr val="FFFFFF"/>
                    </a:solidFill>
                  </a:tcPr>
                </a:tc>
                <a:extLst>
                  <a:ext uri="{0D108BD9-81ED-4DB2-BD59-A6C34878D82A}">
                    <a16:rowId xmlns:a16="http://schemas.microsoft.com/office/drawing/2014/main" val="1667404518"/>
                  </a:ext>
                </a:extLst>
              </a:tr>
              <a:tr h="402497">
                <a:tc>
                  <a:txBody>
                    <a:bodyPr/>
                    <a:lstStyle/>
                    <a:p>
                      <a:r>
                        <a:rPr lang="en-IN" sz="2400">
                          <a:solidFill>
                            <a:srgbClr val="002060"/>
                          </a:solidFill>
                          <a:effectLst/>
                        </a:rPr>
                        <a:t>application</a:t>
                      </a:r>
                    </a:p>
                  </a:txBody>
                  <a:tcPr anchor="ctr">
                    <a:lnL w="7620" cap="flat" cmpd="sng" algn="ctr">
                      <a:solidFill>
                        <a:srgbClr val="10D6A6"/>
                      </a:solidFill>
                      <a:prstDash val="solid"/>
                      <a:round/>
                      <a:headEnd type="none" w="med" len="med"/>
                      <a:tailEnd type="none" w="med" len="med"/>
                    </a:lnL>
                    <a:lnR w="7620" cap="flat" cmpd="sng" algn="ctr">
                      <a:solidFill>
                        <a:srgbClr val="90DCA6"/>
                      </a:solidFill>
                      <a:prstDash val="solid"/>
                      <a:round/>
                      <a:headEnd type="none" w="med" len="med"/>
                      <a:tailEnd type="none" w="med" len="med"/>
                    </a:lnR>
                    <a:lnT w="7620" cap="flat" cmpd="sng" algn="ctr">
                      <a:solidFill>
                        <a:srgbClr val="10D6A6"/>
                      </a:solidFill>
                      <a:prstDash val="solid"/>
                      <a:round/>
                      <a:headEnd type="none" w="med" len="med"/>
                      <a:tailEnd type="none" w="med" len="med"/>
                    </a:lnT>
                    <a:lnB w="7620" cap="flat" cmpd="sng" algn="ctr">
                      <a:solidFill>
                        <a:srgbClr val="30DFA6"/>
                      </a:solidFill>
                      <a:prstDash val="solid"/>
                      <a:round/>
                      <a:headEnd type="none" w="med" len="med"/>
                      <a:tailEnd type="none" w="med" len="med"/>
                    </a:lnB>
                    <a:solidFill>
                      <a:srgbClr val="FFFFFF"/>
                    </a:solidFill>
                  </a:tcPr>
                </a:tc>
                <a:tc>
                  <a:txBody>
                    <a:bodyPr/>
                    <a:lstStyle/>
                    <a:p>
                      <a:r>
                        <a:rPr lang="en-US" sz="2400" dirty="0">
                          <a:solidFill>
                            <a:srgbClr val="002060"/>
                          </a:solidFill>
                          <a:effectLst/>
                        </a:rPr>
                        <a:t>It sets bean scope to a </a:t>
                      </a:r>
                      <a:r>
                        <a:rPr lang="en-US" sz="2400" dirty="0" err="1">
                          <a:solidFill>
                            <a:srgbClr val="002060"/>
                          </a:solidFill>
                          <a:effectLst/>
                        </a:rPr>
                        <a:t>ServletContext</a:t>
                      </a:r>
                      <a:r>
                        <a:rPr lang="en-US" sz="2400" dirty="0">
                          <a:solidFill>
                            <a:srgbClr val="002060"/>
                          </a:solidFill>
                          <a:effectLst/>
                        </a:rPr>
                        <a:t>.</a:t>
                      </a:r>
                    </a:p>
                  </a:txBody>
                  <a:tcPr anchor="ctr">
                    <a:lnL w="7620" cap="flat" cmpd="sng" algn="ctr">
                      <a:solidFill>
                        <a:srgbClr val="90DCA6"/>
                      </a:solidFill>
                      <a:prstDash val="solid"/>
                      <a:round/>
                      <a:headEnd type="none" w="med" len="med"/>
                      <a:tailEnd type="none" w="med" len="med"/>
                    </a:lnL>
                    <a:lnR w="7620" cap="flat" cmpd="sng" algn="ctr">
                      <a:solidFill>
                        <a:srgbClr val="90DCA6"/>
                      </a:solidFill>
                      <a:prstDash val="solid"/>
                      <a:round/>
                      <a:headEnd type="none" w="med" len="med"/>
                      <a:tailEnd type="none" w="med" len="med"/>
                    </a:lnR>
                    <a:lnT w="7620" cap="flat" cmpd="sng" algn="ctr">
                      <a:solidFill>
                        <a:srgbClr val="90DCA6"/>
                      </a:solidFill>
                      <a:prstDash val="solid"/>
                      <a:round/>
                      <a:headEnd type="none" w="med" len="med"/>
                      <a:tailEnd type="none" w="med" len="med"/>
                    </a:lnT>
                    <a:lnB w="7620" cap="flat" cmpd="sng" algn="ctr">
                      <a:solidFill>
                        <a:srgbClr val="D0D8A6"/>
                      </a:solidFill>
                      <a:prstDash val="solid"/>
                      <a:round/>
                      <a:headEnd type="none" w="med" len="med"/>
                      <a:tailEnd type="none" w="med" len="med"/>
                    </a:lnB>
                    <a:solidFill>
                      <a:srgbClr val="FFFFFF"/>
                    </a:solidFill>
                  </a:tcPr>
                </a:tc>
                <a:extLst>
                  <a:ext uri="{0D108BD9-81ED-4DB2-BD59-A6C34878D82A}">
                    <a16:rowId xmlns:a16="http://schemas.microsoft.com/office/drawing/2014/main" val="3130269962"/>
                  </a:ext>
                </a:extLst>
              </a:tr>
            </a:tbl>
          </a:graphicData>
        </a:graphic>
      </p:graphicFrame>
      <p:pic>
        <p:nvPicPr>
          <p:cNvPr id="6" name="Picture 5">
            <a:extLst>
              <a:ext uri="{FF2B5EF4-FFF2-40B4-BE49-F238E27FC236}">
                <a16:creationId xmlns:a16="http://schemas.microsoft.com/office/drawing/2014/main" id="{9C889F32-547E-8F3C-98C1-907CA6FB85C5}"/>
              </a:ext>
            </a:extLst>
          </p:cNvPr>
          <p:cNvPicPr>
            <a:picLocks noChangeAspect="1"/>
          </p:cNvPicPr>
          <p:nvPr/>
        </p:nvPicPr>
        <p:blipFill>
          <a:blip r:embed="rId3"/>
          <a:stretch>
            <a:fillRect/>
          </a:stretch>
        </p:blipFill>
        <p:spPr>
          <a:xfrm>
            <a:off x="4614543" y="5250023"/>
            <a:ext cx="3468730" cy="1234753"/>
          </a:xfrm>
          <a:prstGeom prst="rect">
            <a:avLst/>
          </a:prstGeom>
        </p:spPr>
      </p:pic>
    </p:spTree>
    <p:extLst>
      <p:ext uri="{BB962C8B-B14F-4D97-AF65-F5344CB8AC3E}">
        <p14:creationId xmlns:p14="http://schemas.microsoft.com/office/powerpoint/2010/main" val="32992516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279919" y="179964"/>
            <a:ext cx="5562600"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1111"/>
                </a:solidFill>
                <a:latin typeface="+mn-lt"/>
                <a:ea typeface="+mn-ea"/>
                <a:cs typeface="+mn-cs"/>
              </a:rPr>
              <a:t>Singleton Bean Scope</a:t>
            </a:r>
          </a:p>
        </p:txBody>
      </p:sp>
      <p:pic>
        <p:nvPicPr>
          <p:cNvPr id="3" name="Picture 2">
            <a:extLst>
              <a:ext uri="{FF2B5EF4-FFF2-40B4-BE49-F238E27FC236}">
                <a16:creationId xmlns:a16="http://schemas.microsoft.com/office/drawing/2014/main" id="{82A38824-BB06-E3A0-9DA7-3028C9237EF4}"/>
              </a:ext>
            </a:extLst>
          </p:cNvPr>
          <p:cNvPicPr>
            <a:picLocks noChangeAspect="1"/>
          </p:cNvPicPr>
          <p:nvPr/>
        </p:nvPicPr>
        <p:blipFill>
          <a:blip r:embed="rId3"/>
          <a:stretch>
            <a:fillRect/>
          </a:stretch>
        </p:blipFill>
        <p:spPr>
          <a:xfrm>
            <a:off x="0" y="972126"/>
            <a:ext cx="12192000" cy="5843886"/>
          </a:xfrm>
          <a:prstGeom prst="rect">
            <a:avLst/>
          </a:prstGeom>
        </p:spPr>
      </p:pic>
    </p:spTree>
    <p:extLst>
      <p:ext uri="{BB962C8B-B14F-4D97-AF65-F5344CB8AC3E}">
        <p14:creationId xmlns:p14="http://schemas.microsoft.com/office/powerpoint/2010/main" val="29744958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D0D15-E44F-CF65-5B60-687CAC35E278}"/>
              </a:ext>
            </a:extLst>
          </p:cNvPr>
          <p:cNvPicPr>
            <a:picLocks noChangeAspect="1"/>
          </p:cNvPicPr>
          <p:nvPr/>
        </p:nvPicPr>
        <p:blipFill>
          <a:blip r:embed="rId3"/>
          <a:stretch>
            <a:fillRect/>
          </a:stretch>
        </p:blipFill>
        <p:spPr>
          <a:xfrm>
            <a:off x="144081" y="718458"/>
            <a:ext cx="11928985" cy="5225144"/>
          </a:xfrm>
          <a:prstGeom prst="rect">
            <a:avLst/>
          </a:prstGeom>
        </p:spPr>
      </p:pic>
    </p:spTree>
    <p:extLst>
      <p:ext uri="{BB962C8B-B14F-4D97-AF65-F5344CB8AC3E}">
        <p14:creationId xmlns:p14="http://schemas.microsoft.com/office/powerpoint/2010/main" val="83231790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279919" y="179964"/>
            <a:ext cx="5562600"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1111"/>
                </a:solidFill>
                <a:latin typeface="+mn-lt"/>
                <a:ea typeface="+mn-ea"/>
                <a:cs typeface="+mn-cs"/>
              </a:rPr>
              <a:t>Eager and Lazy Instantiation</a:t>
            </a:r>
          </a:p>
        </p:txBody>
      </p:sp>
      <p:pic>
        <p:nvPicPr>
          <p:cNvPr id="5" name="Picture 4">
            <a:extLst>
              <a:ext uri="{FF2B5EF4-FFF2-40B4-BE49-F238E27FC236}">
                <a16:creationId xmlns:a16="http://schemas.microsoft.com/office/drawing/2014/main" id="{039FD462-5847-1A53-D80C-D5DA318B392F}"/>
              </a:ext>
            </a:extLst>
          </p:cNvPr>
          <p:cNvPicPr>
            <a:picLocks noChangeAspect="1"/>
          </p:cNvPicPr>
          <p:nvPr/>
        </p:nvPicPr>
        <p:blipFill>
          <a:blip r:embed="rId3"/>
          <a:stretch>
            <a:fillRect/>
          </a:stretch>
        </p:blipFill>
        <p:spPr>
          <a:xfrm>
            <a:off x="0" y="1148366"/>
            <a:ext cx="12192000" cy="5529670"/>
          </a:xfrm>
          <a:prstGeom prst="rect">
            <a:avLst/>
          </a:prstGeom>
        </p:spPr>
      </p:pic>
    </p:spTree>
    <p:extLst>
      <p:ext uri="{BB962C8B-B14F-4D97-AF65-F5344CB8AC3E}">
        <p14:creationId xmlns:p14="http://schemas.microsoft.com/office/powerpoint/2010/main" val="18474033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279919" y="179964"/>
            <a:ext cx="5562600"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1111"/>
                </a:solidFill>
                <a:latin typeface="+mn-lt"/>
                <a:ea typeface="+mn-ea"/>
                <a:cs typeface="+mn-cs"/>
              </a:rPr>
              <a:t>Eager and Lazy Instantiation</a:t>
            </a:r>
          </a:p>
        </p:txBody>
      </p:sp>
      <p:pic>
        <p:nvPicPr>
          <p:cNvPr id="3" name="Picture 2">
            <a:extLst>
              <a:ext uri="{FF2B5EF4-FFF2-40B4-BE49-F238E27FC236}">
                <a16:creationId xmlns:a16="http://schemas.microsoft.com/office/drawing/2014/main" id="{CBBAB040-F3A2-B30C-1CBF-4718CAEBC6C4}"/>
              </a:ext>
            </a:extLst>
          </p:cNvPr>
          <p:cNvPicPr>
            <a:picLocks noChangeAspect="1"/>
          </p:cNvPicPr>
          <p:nvPr/>
        </p:nvPicPr>
        <p:blipFill>
          <a:blip r:embed="rId3"/>
          <a:stretch>
            <a:fillRect/>
          </a:stretch>
        </p:blipFill>
        <p:spPr>
          <a:xfrm>
            <a:off x="0" y="972126"/>
            <a:ext cx="12192000" cy="5858213"/>
          </a:xfrm>
          <a:prstGeom prst="rect">
            <a:avLst/>
          </a:prstGeom>
        </p:spPr>
      </p:pic>
    </p:spTree>
    <p:extLst>
      <p:ext uri="{BB962C8B-B14F-4D97-AF65-F5344CB8AC3E}">
        <p14:creationId xmlns:p14="http://schemas.microsoft.com/office/powerpoint/2010/main" val="37736683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279919" y="179964"/>
            <a:ext cx="5562600"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1111"/>
                </a:solidFill>
                <a:latin typeface="+mn-lt"/>
                <a:ea typeface="+mn-ea"/>
                <a:cs typeface="+mn-cs"/>
              </a:rPr>
              <a:t>Prototype Bean Scope</a:t>
            </a:r>
          </a:p>
        </p:txBody>
      </p:sp>
      <p:pic>
        <p:nvPicPr>
          <p:cNvPr id="5" name="Picture 4">
            <a:extLst>
              <a:ext uri="{FF2B5EF4-FFF2-40B4-BE49-F238E27FC236}">
                <a16:creationId xmlns:a16="http://schemas.microsoft.com/office/drawing/2014/main" id="{8037828D-8C0F-DCA5-2DF5-458957454A59}"/>
              </a:ext>
            </a:extLst>
          </p:cNvPr>
          <p:cNvPicPr>
            <a:picLocks noChangeAspect="1"/>
          </p:cNvPicPr>
          <p:nvPr/>
        </p:nvPicPr>
        <p:blipFill>
          <a:blip r:embed="rId3"/>
          <a:stretch>
            <a:fillRect/>
          </a:stretch>
        </p:blipFill>
        <p:spPr>
          <a:xfrm>
            <a:off x="0" y="1060686"/>
            <a:ext cx="12192000" cy="5408432"/>
          </a:xfrm>
          <a:prstGeom prst="rect">
            <a:avLst/>
          </a:prstGeom>
        </p:spPr>
      </p:pic>
    </p:spTree>
    <p:extLst>
      <p:ext uri="{BB962C8B-B14F-4D97-AF65-F5344CB8AC3E}">
        <p14:creationId xmlns:p14="http://schemas.microsoft.com/office/powerpoint/2010/main" val="7583476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279919" y="179964"/>
            <a:ext cx="5562600"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1111"/>
                </a:solidFill>
                <a:latin typeface="+mn-lt"/>
                <a:ea typeface="+mn-ea"/>
                <a:cs typeface="+mn-cs"/>
              </a:rPr>
              <a:t>Singleton Vs. Prototype Bean</a:t>
            </a:r>
          </a:p>
        </p:txBody>
      </p:sp>
      <p:pic>
        <p:nvPicPr>
          <p:cNvPr id="3" name="Picture 2">
            <a:extLst>
              <a:ext uri="{FF2B5EF4-FFF2-40B4-BE49-F238E27FC236}">
                <a16:creationId xmlns:a16="http://schemas.microsoft.com/office/drawing/2014/main" id="{355E6F36-35D8-EF7B-144D-F2EA00E2143D}"/>
              </a:ext>
            </a:extLst>
          </p:cNvPr>
          <p:cNvPicPr>
            <a:picLocks noChangeAspect="1"/>
          </p:cNvPicPr>
          <p:nvPr/>
        </p:nvPicPr>
        <p:blipFill>
          <a:blip r:embed="rId3"/>
          <a:stretch>
            <a:fillRect/>
          </a:stretch>
        </p:blipFill>
        <p:spPr>
          <a:xfrm>
            <a:off x="0" y="972126"/>
            <a:ext cx="12192000" cy="5780813"/>
          </a:xfrm>
          <a:prstGeom prst="rect">
            <a:avLst/>
          </a:prstGeom>
        </p:spPr>
      </p:pic>
    </p:spTree>
    <p:extLst>
      <p:ext uri="{BB962C8B-B14F-4D97-AF65-F5344CB8AC3E}">
        <p14:creationId xmlns:p14="http://schemas.microsoft.com/office/powerpoint/2010/main" val="35114747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279919" y="179964"/>
            <a:ext cx="5562600"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1111"/>
                </a:solidFill>
                <a:latin typeface="+mn-lt"/>
                <a:ea typeface="+mn-ea"/>
                <a:cs typeface="+mn-cs"/>
              </a:rPr>
              <a:t>Assignment</a:t>
            </a:r>
          </a:p>
        </p:txBody>
      </p:sp>
      <p:sp>
        <p:nvSpPr>
          <p:cNvPr id="5" name="TextBox 4">
            <a:extLst>
              <a:ext uri="{FF2B5EF4-FFF2-40B4-BE49-F238E27FC236}">
                <a16:creationId xmlns:a16="http://schemas.microsoft.com/office/drawing/2014/main" id="{2A3CCBF7-E2E0-7231-836F-87D703F3BDB7}"/>
              </a:ext>
            </a:extLst>
          </p:cNvPr>
          <p:cNvSpPr txBox="1"/>
          <p:nvPr/>
        </p:nvSpPr>
        <p:spPr>
          <a:xfrm>
            <a:off x="1285292" y="1415534"/>
            <a:ext cx="6097554" cy="3693319"/>
          </a:xfrm>
          <a:prstGeom prst="rect">
            <a:avLst/>
          </a:prstGeom>
          <a:noFill/>
        </p:spPr>
        <p:txBody>
          <a:bodyPr wrap="square">
            <a:spAutoFit/>
          </a:bodyPr>
          <a:lstStyle/>
          <a:p>
            <a:r>
              <a:rPr lang="en-US" b="0" i="0" dirty="0">
                <a:solidFill>
                  <a:srgbClr val="24292E"/>
                </a:solidFill>
                <a:effectLst/>
                <a:latin typeface="-apple-system"/>
              </a:rPr>
              <a:t>Create a </a:t>
            </a:r>
            <a:r>
              <a:rPr lang="en-US" b="0" i="1" dirty="0" err="1">
                <a:solidFill>
                  <a:srgbClr val="D73A49"/>
                </a:solidFill>
                <a:effectLst/>
                <a:latin typeface="Consolas" panose="020B0609020204030204" pitchFamily="49" charset="0"/>
              </a:rPr>
              <a:t>MessageService</a:t>
            </a:r>
            <a:r>
              <a:rPr lang="en-US" b="0" i="0" dirty="0">
                <a:solidFill>
                  <a:srgbClr val="24292E"/>
                </a:solidFill>
                <a:effectLst/>
                <a:latin typeface="-apple-system"/>
              </a:rPr>
              <a:t> interface with method</a:t>
            </a:r>
          </a:p>
          <a:p>
            <a:endParaRPr lang="en-US" b="0" i="0" dirty="0">
              <a:solidFill>
                <a:srgbClr val="24292E"/>
              </a:solidFill>
              <a:effectLst/>
              <a:latin typeface="-apple-system"/>
            </a:endParaRPr>
          </a:p>
          <a:p>
            <a:r>
              <a:rPr lang="en-US" dirty="0">
                <a:solidFill>
                  <a:srgbClr val="24292E"/>
                </a:solidFill>
                <a:latin typeface="-apple-system"/>
              </a:rPr>
              <a:t>	public void </a:t>
            </a:r>
            <a:r>
              <a:rPr lang="en-US" dirty="0" err="1">
                <a:solidFill>
                  <a:srgbClr val="24292E"/>
                </a:solidFill>
                <a:latin typeface="-apple-system"/>
              </a:rPr>
              <a:t>sendMsg</a:t>
            </a:r>
            <a:r>
              <a:rPr lang="en-US" dirty="0">
                <a:solidFill>
                  <a:srgbClr val="24292E"/>
                </a:solidFill>
                <a:latin typeface="-apple-system"/>
              </a:rPr>
              <a:t>(String message);</a:t>
            </a:r>
          </a:p>
          <a:p>
            <a:endParaRPr lang="en-US" dirty="0">
              <a:solidFill>
                <a:srgbClr val="24292E"/>
              </a:solidFill>
              <a:latin typeface="-apple-system"/>
            </a:endParaRPr>
          </a:p>
          <a:p>
            <a:r>
              <a:rPr lang="en-US" dirty="0">
                <a:solidFill>
                  <a:srgbClr val="24292E"/>
                </a:solidFill>
                <a:latin typeface="-apple-system"/>
              </a:rPr>
              <a:t>Provide two implementations </a:t>
            </a:r>
          </a:p>
          <a:p>
            <a:endParaRPr lang="en-US" dirty="0">
              <a:solidFill>
                <a:srgbClr val="24292E"/>
              </a:solidFill>
              <a:latin typeface="-apple-system"/>
            </a:endParaRPr>
          </a:p>
          <a:p>
            <a:r>
              <a:rPr lang="en-US" dirty="0">
                <a:solidFill>
                  <a:srgbClr val="24292E"/>
                </a:solidFill>
                <a:latin typeface="-apple-system"/>
              </a:rPr>
              <a:t>	</a:t>
            </a:r>
            <a:r>
              <a:rPr lang="en-US" dirty="0" err="1">
                <a:solidFill>
                  <a:srgbClr val="24292E"/>
                </a:solidFill>
                <a:latin typeface="-apple-system"/>
              </a:rPr>
              <a:t>EmailService</a:t>
            </a:r>
            <a:endParaRPr lang="en-US" dirty="0">
              <a:solidFill>
                <a:srgbClr val="24292E"/>
              </a:solidFill>
              <a:latin typeface="-apple-system"/>
            </a:endParaRPr>
          </a:p>
          <a:p>
            <a:r>
              <a:rPr lang="en-US" dirty="0">
                <a:solidFill>
                  <a:srgbClr val="24292E"/>
                </a:solidFill>
                <a:latin typeface="-apple-system"/>
              </a:rPr>
              <a:t>	</a:t>
            </a:r>
            <a:r>
              <a:rPr lang="en-US" dirty="0" err="1">
                <a:solidFill>
                  <a:srgbClr val="24292E"/>
                </a:solidFill>
                <a:latin typeface="-apple-system"/>
              </a:rPr>
              <a:t>SMSService</a:t>
            </a:r>
            <a:endParaRPr lang="en-US" dirty="0">
              <a:solidFill>
                <a:srgbClr val="24292E"/>
              </a:solidFill>
              <a:latin typeface="-apple-system"/>
            </a:endParaRPr>
          </a:p>
          <a:p>
            <a:r>
              <a:rPr lang="en-US" dirty="0">
                <a:solidFill>
                  <a:srgbClr val="24292E"/>
                </a:solidFill>
                <a:latin typeface="-apple-system"/>
              </a:rPr>
              <a:t>	</a:t>
            </a:r>
            <a:r>
              <a:rPr lang="en-US" dirty="0" err="1">
                <a:solidFill>
                  <a:srgbClr val="24292E"/>
                </a:solidFill>
                <a:latin typeface="-apple-system"/>
              </a:rPr>
              <a:t>TwitterService</a:t>
            </a:r>
            <a:endParaRPr lang="en-US" dirty="0">
              <a:solidFill>
                <a:srgbClr val="24292E"/>
              </a:solidFill>
              <a:latin typeface="-apple-system"/>
            </a:endParaRPr>
          </a:p>
          <a:p>
            <a:endParaRPr lang="en-US" dirty="0">
              <a:solidFill>
                <a:srgbClr val="24292E"/>
              </a:solidFill>
              <a:latin typeface="-apple-system"/>
            </a:endParaRPr>
          </a:p>
          <a:p>
            <a:r>
              <a:rPr lang="en-US" dirty="0">
                <a:solidFill>
                  <a:srgbClr val="24292E"/>
                </a:solidFill>
                <a:latin typeface="-apple-system"/>
              </a:rPr>
              <a:t>Implement Dependency Injection Using All three methods</a:t>
            </a:r>
          </a:p>
          <a:p>
            <a:endParaRPr lang="en-US" dirty="0">
              <a:solidFill>
                <a:srgbClr val="24292E"/>
              </a:solidFill>
              <a:latin typeface="-apple-system"/>
            </a:endParaRPr>
          </a:p>
          <a:p>
            <a:r>
              <a:rPr lang="en-US" dirty="0">
                <a:solidFill>
                  <a:srgbClr val="24292E"/>
                </a:solidFill>
                <a:latin typeface="-apple-system"/>
              </a:rPr>
              <a:t>	</a:t>
            </a:r>
            <a:endParaRPr lang="en-IN" dirty="0"/>
          </a:p>
        </p:txBody>
      </p:sp>
    </p:spTree>
    <p:extLst>
      <p:ext uri="{BB962C8B-B14F-4D97-AF65-F5344CB8AC3E}">
        <p14:creationId xmlns:p14="http://schemas.microsoft.com/office/powerpoint/2010/main" val="15184918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279919" y="179964"/>
            <a:ext cx="5562600"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1111"/>
                </a:solidFill>
                <a:latin typeface="+mn-lt"/>
                <a:ea typeface="+mn-ea"/>
                <a:cs typeface="+mn-cs"/>
              </a:rPr>
              <a:t>Assignment</a:t>
            </a:r>
          </a:p>
        </p:txBody>
      </p:sp>
      <p:sp>
        <p:nvSpPr>
          <p:cNvPr id="5" name="TextBox 4">
            <a:extLst>
              <a:ext uri="{FF2B5EF4-FFF2-40B4-BE49-F238E27FC236}">
                <a16:creationId xmlns:a16="http://schemas.microsoft.com/office/drawing/2014/main" id="{2A3CCBF7-E2E0-7231-836F-87D703F3BDB7}"/>
              </a:ext>
            </a:extLst>
          </p:cNvPr>
          <p:cNvSpPr txBox="1"/>
          <p:nvPr/>
        </p:nvSpPr>
        <p:spPr>
          <a:xfrm>
            <a:off x="1285292" y="1415534"/>
            <a:ext cx="6097554" cy="3416320"/>
          </a:xfrm>
          <a:prstGeom prst="rect">
            <a:avLst/>
          </a:prstGeom>
          <a:noFill/>
        </p:spPr>
        <p:txBody>
          <a:bodyPr wrap="square">
            <a:spAutoFit/>
          </a:bodyPr>
          <a:lstStyle/>
          <a:p>
            <a:r>
              <a:rPr lang="en-US" b="0" i="0" dirty="0">
                <a:solidFill>
                  <a:srgbClr val="24292E"/>
                </a:solidFill>
                <a:effectLst/>
                <a:latin typeface="-apple-system"/>
              </a:rPr>
              <a:t>Create a </a:t>
            </a:r>
            <a:r>
              <a:rPr lang="en-US" i="1" dirty="0">
                <a:solidFill>
                  <a:srgbClr val="D73A49"/>
                </a:solidFill>
                <a:latin typeface="Consolas" panose="020B0609020204030204" pitchFamily="49" charset="0"/>
              </a:rPr>
              <a:t>Employee</a:t>
            </a:r>
            <a:r>
              <a:rPr lang="en-US" b="0" i="0" dirty="0">
                <a:solidFill>
                  <a:srgbClr val="24292E"/>
                </a:solidFill>
                <a:effectLst/>
                <a:latin typeface="-apple-system"/>
              </a:rPr>
              <a:t> interface with method</a:t>
            </a:r>
          </a:p>
          <a:p>
            <a:endParaRPr lang="en-US" b="0" i="0" dirty="0">
              <a:solidFill>
                <a:srgbClr val="24292E"/>
              </a:solidFill>
              <a:effectLst/>
              <a:latin typeface="-apple-system"/>
            </a:endParaRPr>
          </a:p>
          <a:p>
            <a:r>
              <a:rPr lang="en-US" dirty="0">
                <a:solidFill>
                  <a:srgbClr val="24292E"/>
                </a:solidFill>
                <a:latin typeface="-apple-system"/>
              </a:rPr>
              <a:t>	public void </a:t>
            </a:r>
            <a:r>
              <a:rPr lang="en-US" dirty="0" err="1">
                <a:solidFill>
                  <a:srgbClr val="24292E"/>
                </a:solidFill>
                <a:latin typeface="-apple-system"/>
              </a:rPr>
              <a:t>doWork</a:t>
            </a:r>
            <a:r>
              <a:rPr lang="en-US" dirty="0">
                <a:solidFill>
                  <a:srgbClr val="24292E"/>
                </a:solidFill>
                <a:latin typeface="-apple-system"/>
              </a:rPr>
              <a:t>();</a:t>
            </a:r>
          </a:p>
          <a:p>
            <a:endParaRPr lang="en-US" dirty="0">
              <a:solidFill>
                <a:srgbClr val="24292E"/>
              </a:solidFill>
              <a:latin typeface="-apple-system"/>
            </a:endParaRPr>
          </a:p>
          <a:p>
            <a:r>
              <a:rPr lang="en-US" dirty="0">
                <a:solidFill>
                  <a:srgbClr val="24292E"/>
                </a:solidFill>
                <a:latin typeface="-apple-system"/>
              </a:rPr>
              <a:t>Provide two implementations </a:t>
            </a:r>
          </a:p>
          <a:p>
            <a:endParaRPr lang="en-US" dirty="0">
              <a:solidFill>
                <a:srgbClr val="24292E"/>
              </a:solidFill>
              <a:latin typeface="-apple-system"/>
            </a:endParaRPr>
          </a:p>
          <a:p>
            <a:r>
              <a:rPr lang="en-US" dirty="0">
                <a:solidFill>
                  <a:srgbClr val="24292E"/>
                </a:solidFill>
                <a:latin typeface="-apple-system"/>
              </a:rPr>
              <a:t>	Manager</a:t>
            </a:r>
          </a:p>
          <a:p>
            <a:r>
              <a:rPr lang="en-US" dirty="0">
                <a:solidFill>
                  <a:srgbClr val="24292E"/>
                </a:solidFill>
                <a:latin typeface="-apple-system"/>
              </a:rPr>
              <a:t>	Accountant</a:t>
            </a:r>
          </a:p>
          <a:p>
            <a:endParaRPr lang="en-US" dirty="0">
              <a:solidFill>
                <a:srgbClr val="24292E"/>
              </a:solidFill>
              <a:latin typeface="-apple-system"/>
            </a:endParaRPr>
          </a:p>
          <a:p>
            <a:r>
              <a:rPr lang="en-US" dirty="0">
                <a:solidFill>
                  <a:srgbClr val="24292E"/>
                </a:solidFill>
                <a:latin typeface="-apple-system"/>
              </a:rPr>
              <a:t>Implement Dependency Injection Using All three methods</a:t>
            </a:r>
          </a:p>
          <a:p>
            <a:endParaRPr lang="en-US" dirty="0">
              <a:solidFill>
                <a:srgbClr val="24292E"/>
              </a:solidFill>
              <a:latin typeface="-apple-system"/>
            </a:endParaRPr>
          </a:p>
          <a:p>
            <a:r>
              <a:rPr lang="en-US" dirty="0">
                <a:solidFill>
                  <a:srgbClr val="24292E"/>
                </a:solidFill>
                <a:latin typeface="-apple-system"/>
              </a:rPr>
              <a:t>	</a:t>
            </a:r>
            <a:endParaRPr lang="en-IN" dirty="0"/>
          </a:p>
        </p:txBody>
      </p:sp>
    </p:spTree>
    <p:extLst>
      <p:ext uri="{BB962C8B-B14F-4D97-AF65-F5344CB8AC3E}">
        <p14:creationId xmlns:p14="http://schemas.microsoft.com/office/powerpoint/2010/main" val="101519384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279919" y="179964"/>
            <a:ext cx="5562600"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1111"/>
                </a:solidFill>
                <a:latin typeface="+mn-lt"/>
                <a:ea typeface="+mn-ea"/>
                <a:cs typeface="+mn-cs"/>
              </a:rPr>
              <a:t>Assignment</a:t>
            </a:r>
          </a:p>
        </p:txBody>
      </p:sp>
      <p:sp>
        <p:nvSpPr>
          <p:cNvPr id="5" name="TextBox 4">
            <a:extLst>
              <a:ext uri="{FF2B5EF4-FFF2-40B4-BE49-F238E27FC236}">
                <a16:creationId xmlns:a16="http://schemas.microsoft.com/office/drawing/2014/main" id="{2A3CCBF7-E2E0-7231-836F-87D703F3BDB7}"/>
              </a:ext>
            </a:extLst>
          </p:cNvPr>
          <p:cNvSpPr txBox="1"/>
          <p:nvPr/>
        </p:nvSpPr>
        <p:spPr>
          <a:xfrm>
            <a:off x="1285292" y="1415534"/>
            <a:ext cx="6097554" cy="5909310"/>
          </a:xfrm>
          <a:prstGeom prst="rect">
            <a:avLst/>
          </a:prstGeom>
          <a:noFill/>
        </p:spPr>
        <p:txBody>
          <a:bodyPr wrap="square">
            <a:spAutoFit/>
          </a:bodyPr>
          <a:lstStyle/>
          <a:p>
            <a:r>
              <a:rPr lang="en-US" b="0" i="0" dirty="0">
                <a:solidFill>
                  <a:srgbClr val="24292E"/>
                </a:solidFill>
                <a:effectLst/>
                <a:latin typeface="-apple-system"/>
              </a:rPr>
              <a:t>Create a </a:t>
            </a:r>
            <a:r>
              <a:rPr lang="en-US" b="0" i="1" dirty="0">
                <a:solidFill>
                  <a:srgbClr val="D73A49"/>
                </a:solidFill>
                <a:effectLst/>
                <a:latin typeface="Consolas" panose="020B0609020204030204" pitchFamily="49" charset="0"/>
              </a:rPr>
              <a:t>Award</a:t>
            </a:r>
            <a:r>
              <a:rPr lang="en-US" b="0" i="0" dirty="0">
                <a:solidFill>
                  <a:srgbClr val="24292E"/>
                </a:solidFill>
                <a:effectLst/>
                <a:latin typeface="-apple-system"/>
              </a:rPr>
              <a:t> interface with method</a:t>
            </a:r>
          </a:p>
          <a:p>
            <a:endParaRPr lang="en-US" b="0" i="0" dirty="0">
              <a:solidFill>
                <a:srgbClr val="24292E"/>
              </a:solidFill>
              <a:effectLst/>
              <a:latin typeface="-apple-system"/>
            </a:endParaRPr>
          </a:p>
          <a:p>
            <a:r>
              <a:rPr lang="en-US" dirty="0">
                <a:solidFill>
                  <a:srgbClr val="24292E"/>
                </a:solidFill>
                <a:latin typeface="-apple-system"/>
              </a:rPr>
              <a:t>	public void award();</a:t>
            </a:r>
          </a:p>
          <a:p>
            <a:endParaRPr lang="en-US" dirty="0">
              <a:solidFill>
                <a:srgbClr val="24292E"/>
              </a:solidFill>
              <a:latin typeface="-apple-system"/>
            </a:endParaRPr>
          </a:p>
          <a:p>
            <a:r>
              <a:rPr lang="en-US" dirty="0">
                <a:solidFill>
                  <a:srgbClr val="24292E"/>
                </a:solidFill>
                <a:latin typeface="-apple-system"/>
              </a:rPr>
              <a:t>Provide two implementations </a:t>
            </a:r>
          </a:p>
          <a:p>
            <a:endParaRPr lang="en-US" dirty="0">
              <a:solidFill>
                <a:srgbClr val="24292E"/>
              </a:solidFill>
              <a:latin typeface="-apple-system"/>
            </a:endParaRPr>
          </a:p>
          <a:p>
            <a:r>
              <a:rPr lang="en-US" dirty="0">
                <a:solidFill>
                  <a:srgbClr val="24292E"/>
                </a:solidFill>
                <a:latin typeface="-apple-system"/>
              </a:rPr>
              <a:t>	</a:t>
            </a:r>
            <a:r>
              <a:rPr lang="en-US" dirty="0" err="1">
                <a:solidFill>
                  <a:srgbClr val="24292E"/>
                </a:solidFill>
                <a:latin typeface="-apple-system"/>
              </a:rPr>
              <a:t>BookerAward</a:t>
            </a:r>
            <a:endParaRPr lang="en-US" dirty="0">
              <a:solidFill>
                <a:srgbClr val="24292E"/>
              </a:solidFill>
              <a:latin typeface="-apple-system"/>
            </a:endParaRPr>
          </a:p>
          <a:p>
            <a:r>
              <a:rPr lang="en-US" dirty="0">
                <a:solidFill>
                  <a:srgbClr val="24292E"/>
                </a:solidFill>
                <a:latin typeface="-apple-system"/>
              </a:rPr>
              <a:t>	</a:t>
            </a:r>
            <a:r>
              <a:rPr lang="en-US" dirty="0" err="1">
                <a:solidFill>
                  <a:srgbClr val="24292E"/>
                </a:solidFill>
                <a:latin typeface="-apple-system"/>
              </a:rPr>
              <a:t>NationalAward</a:t>
            </a:r>
            <a:endParaRPr lang="en-US" dirty="0">
              <a:solidFill>
                <a:srgbClr val="24292E"/>
              </a:solidFill>
              <a:latin typeface="-apple-system"/>
            </a:endParaRPr>
          </a:p>
          <a:p>
            <a:r>
              <a:rPr lang="en-US" dirty="0">
                <a:solidFill>
                  <a:srgbClr val="24292E"/>
                </a:solidFill>
                <a:latin typeface="-apple-system"/>
              </a:rPr>
              <a:t>	</a:t>
            </a:r>
            <a:r>
              <a:rPr lang="en-US" dirty="0" err="1">
                <a:solidFill>
                  <a:srgbClr val="24292E"/>
                </a:solidFill>
                <a:latin typeface="-apple-system"/>
              </a:rPr>
              <a:t>PulitzerAward</a:t>
            </a:r>
            <a:endParaRPr lang="en-US" dirty="0">
              <a:solidFill>
                <a:srgbClr val="24292E"/>
              </a:solidFill>
              <a:latin typeface="-apple-system"/>
            </a:endParaRPr>
          </a:p>
          <a:p>
            <a:endParaRPr lang="en-US" dirty="0">
              <a:solidFill>
                <a:srgbClr val="24292E"/>
              </a:solidFill>
              <a:latin typeface="-apple-system"/>
            </a:endParaRPr>
          </a:p>
          <a:p>
            <a:r>
              <a:rPr lang="en-US" b="0" i="0" dirty="0">
                <a:solidFill>
                  <a:srgbClr val="24292E"/>
                </a:solidFill>
                <a:effectLst/>
                <a:latin typeface="-apple-system"/>
              </a:rPr>
              <a:t>Create a </a:t>
            </a:r>
            <a:r>
              <a:rPr lang="en-US" i="1" dirty="0">
                <a:solidFill>
                  <a:srgbClr val="D73A49"/>
                </a:solidFill>
                <a:latin typeface="Consolas" panose="020B0609020204030204" pitchFamily="49" charset="0"/>
              </a:rPr>
              <a:t>Writer</a:t>
            </a:r>
            <a:r>
              <a:rPr lang="en-US" b="0" i="0" dirty="0">
                <a:solidFill>
                  <a:srgbClr val="24292E"/>
                </a:solidFill>
                <a:effectLst/>
                <a:latin typeface="-apple-system"/>
              </a:rPr>
              <a:t> interface with method</a:t>
            </a:r>
          </a:p>
          <a:p>
            <a:endParaRPr lang="en-US" dirty="0">
              <a:solidFill>
                <a:srgbClr val="24292E"/>
              </a:solidFill>
              <a:latin typeface="-apple-system"/>
            </a:endParaRPr>
          </a:p>
          <a:p>
            <a:r>
              <a:rPr lang="en-US" b="0" i="0" dirty="0">
                <a:solidFill>
                  <a:srgbClr val="24292E"/>
                </a:solidFill>
                <a:effectLst/>
                <a:latin typeface="-apple-system"/>
              </a:rPr>
              <a:t>	void write();</a:t>
            </a:r>
          </a:p>
          <a:p>
            <a:r>
              <a:rPr lang="en-US" dirty="0">
                <a:solidFill>
                  <a:srgbClr val="24292E"/>
                </a:solidFill>
                <a:latin typeface="-apple-system"/>
              </a:rPr>
              <a:t>	void </a:t>
            </a:r>
            <a:r>
              <a:rPr lang="en-US" dirty="0" err="1">
                <a:solidFill>
                  <a:srgbClr val="24292E"/>
                </a:solidFill>
                <a:latin typeface="-apple-system"/>
              </a:rPr>
              <a:t>getAward</a:t>
            </a:r>
            <a:r>
              <a:rPr lang="en-US" dirty="0">
                <a:solidFill>
                  <a:srgbClr val="24292E"/>
                </a:solidFill>
                <a:latin typeface="-apple-system"/>
              </a:rPr>
              <a:t>();</a:t>
            </a:r>
          </a:p>
          <a:p>
            <a:endParaRPr lang="en-US" dirty="0">
              <a:solidFill>
                <a:srgbClr val="24292E"/>
              </a:solidFill>
              <a:latin typeface="-apple-system"/>
            </a:endParaRPr>
          </a:p>
          <a:p>
            <a:r>
              <a:rPr lang="en-US" dirty="0" err="1">
                <a:solidFill>
                  <a:srgbClr val="24292E"/>
                </a:solidFill>
                <a:latin typeface="-apple-system"/>
              </a:rPr>
              <a:t>FictionWriter</a:t>
            </a:r>
            <a:r>
              <a:rPr lang="en-US" dirty="0">
                <a:solidFill>
                  <a:srgbClr val="24292E"/>
                </a:solidFill>
                <a:latin typeface="-apple-system"/>
              </a:rPr>
              <a:t> class and manage Autowiring</a:t>
            </a:r>
          </a:p>
          <a:p>
            <a:endParaRPr lang="en-US" dirty="0">
              <a:solidFill>
                <a:srgbClr val="24292E"/>
              </a:solidFill>
              <a:latin typeface="-apple-system"/>
            </a:endParaRPr>
          </a:p>
          <a:p>
            <a:endParaRPr lang="en-US" dirty="0">
              <a:solidFill>
                <a:srgbClr val="24292E"/>
              </a:solidFill>
              <a:latin typeface="-apple-system"/>
            </a:endParaRPr>
          </a:p>
          <a:p>
            <a:r>
              <a:rPr lang="en-US" dirty="0">
                <a:solidFill>
                  <a:srgbClr val="24292E"/>
                </a:solidFill>
                <a:latin typeface="-apple-system"/>
              </a:rPr>
              <a:t>Implement Dependency Injection Using All three methods</a:t>
            </a:r>
          </a:p>
          <a:p>
            <a:endParaRPr lang="en-US" dirty="0">
              <a:solidFill>
                <a:srgbClr val="24292E"/>
              </a:solidFill>
              <a:latin typeface="-apple-system"/>
            </a:endParaRPr>
          </a:p>
          <a:p>
            <a:r>
              <a:rPr lang="en-US" dirty="0">
                <a:solidFill>
                  <a:srgbClr val="24292E"/>
                </a:solidFill>
                <a:latin typeface="-apple-system"/>
              </a:rPr>
              <a:t>	</a:t>
            </a:r>
            <a:endParaRPr lang="en-IN" dirty="0"/>
          </a:p>
        </p:txBody>
      </p:sp>
    </p:spTree>
    <p:extLst>
      <p:ext uri="{BB962C8B-B14F-4D97-AF65-F5344CB8AC3E}">
        <p14:creationId xmlns:p14="http://schemas.microsoft.com/office/powerpoint/2010/main" val="28932306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DE62E-D9C1-A7DF-D7B0-A027D58FCC29}"/>
              </a:ext>
            </a:extLst>
          </p:cNvPr>
          <p:cNvSpPr txBox="1"/>
          <p:nvPr/>
        </p:nvSpPr>
        <p:spPr>
          <a:xfrm>
            <a:off x="518160" y="399534"/>
            <a:ext cx="6096000" cy="523220"/>
          </a:xfrm>
          <a:prstGeom prst="rect">
            <a:avLst/>
          </a:prstGeom>
          <a:noFill/>
        </p:spPr>
        <p:txBody>
          <a:bodyPr wrap="square">
            <a:spAutoFit/>
          </a:bodyPr>
          <a:lstStyle/>
          <a:p>
            <a:pPr algn="l"/>
            <a:r>
              <a:rPr lang="en-IN" sz="2800" b="1" dirty="0">
                <a:solidFill>
                  <a:srgbClr val="424242"/>
                </a:solidFill>
                <a:effectLst/>
                <a:latin typeface="Roboto" panose="02000000000000000000" pitchFamily="2" charset="0"/>
              </a:rPr>
              <a:t>Spring </a:t>
            </a:r>
            <a:r>
              <a:rPr lang="en-IN" sz="2800" b="1" dirty="0">
                <a:solidFill>
                  <a:srgbClr val="424242"/>
                </a:solidFill>
                <a:latin typeface="Roboto" panose="02000000000000000000" pitchFamily="2" charset="0"/>
              </a:rPr>
              <a:t>SpEL</a:t>
            </a:r>
            <a:endParaRPr lang="en-IN" sz="2800" b="1" dirty="0">
              <a:solidFill>
                <a:srgbClr val="424242"/>
              </a:solidFill>
              <a:effectLst/>
              <a:latin typeface="Roboto" panose="02000000000000000000" pitchFamily="2" charset="0"/>
            </a:endParaRPr>
          </a:p>
        </p:txBody>
      </p:sp>
      <p:sp>
        <p:nvSpPr>
          <p:cNvPr id="8" name="TextBox 7">
            <a:extLst>
              <a:ext uri="{FF2B5EF4-FFF2-40B4-BE49-F238E27FC236}">
                <a16:creationId xmlns:a16="http://schemas.microsoft.com/office/drawing/2014/main" id="{10EF73C0-02DB-252F-4F36-0846BA4DF966}"/>
              </a:ext>
            </a:extLst>
          </p:cNvPr>
          <p:cNvSpPr txBox="1"/>
          <p:nvPr/>
        </p:nvSpPr>
        <p:spPr>
          <a:xfrm>
            <a:off x="828040" y="1851134"/>
            <a:ext cx="10967720" cy="2308324"/>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002060"/>
                </a:solidFill>
                <a:effectLst/>
                <a:latin typeface="Work Sans" pitchFamily="2" charset="0"/>
              </a:rPr>
              <a:t>The </a:t>
            </a:r>
            <a:r>
              <a:rPr lang="en-US" sz="2400" b="0" i="0" dirty="0" err="1">
                <a:solidFill>
                  <a:srgbClr val="002060"/>
                </a:solidFill>
                <a:effectLst/>
                <a:latin typeface="Work Sans" pitchFamily="2" charset="0"/>
              </a:rPr>
              <a:t>SpEL</a:t>
            </a:r>
            <a:r>
              <a:rPr lang="en-US" sz="2400" b="0" i="0" dirty="0">
                <a:solidFill>
                  <a:srgbClr val="002060"/>
                </a:solidFill>
                <a:effectLst/>
                <a:latin typeface="Work Sans" pitchFamily="2" charset="0"/>
              </a:rPr>
              <a:t> stands for </a:t>
            </a:r>
            <a:r>
              <a:rPr lang="en-US" sz="2400" b="1" i="0" dirty="0">
                <a:solidFill>
                  <a:srgbClr val="002060"/>
                </a:solidFill>
                <a:effectLst/>
                <a:latin typeface="Work Sans" pitchFamily="2" charset="0"/>
              </a:rPr>
              <a:t>Spring Expression Language</a:t>
            </a:r>
            <a:r>
              <a:rPr lang="en-US" sz="2400" b="0" i="0" dirty="0">
                <a:solidFill>
                  <a:srgbClr val="002060"/>
                </a:solidFill>
                <a:effectLst/>
                <a:latin typeface="Work Sans" pitchFamily="2" charset="0"/>
              </a:rPr>
              <a:t>. It is a powerful expression language which </a:t>
            </a:r>
            <a:r>
              <a:rPr lang="en-US" sz="2400" b="1" i="0" dirty="0">
                <a:solidFill>
                  <a:srgbClr val="002060"/>
                </a:solidFill>
                <a:effectLst/>
                <a:latin typeface="Work Sans" pitchFamily="2" charset="0"/>
              </a:rPr>
              <a:t>supports querying and manipulating an object graph at the bean creation time or run time</a:t>
            </a:r>
            <a:r>
              <a:rPr lang="en-US" sz="2400" b="0" i="0" dirty="0">
                <a:solidFill>
                  <a:srgbClr val="002060"/>
                </a:solidFill>
                <a:effectLst/>
                <a:latin typeface="Work Sans" pitchFamily="2" charset="0"/>
              </a:rPr>
              <a:t>. It is similar to other expression languages like JSP EL, OGNL, MVEL and JBoss EL </a:t>
            </a:r>
            <a:r>
              <a:rPr lang="en-US" sz="2400" b="0" i="0" dirty="0" err="1">
                <a:solidFill>
                  <a:srgbClr val="002060"/>
                </a:solidFill>
                <a:effectLst/>
                <a:latin typeface="Work Sans" pitchFamily="2" charset="0"/>
              </a:rPr>
              <a:t>etc</a:t>
            </a:r>
            <a:r>
              <a:rPr lang="en-US" sz="2400" b="0" i="0" dirty="0">
                <a:solidFill>
                  <a:srgbClr val="002060"/>
                </a:solidFill>
                <a:effectLst/>
                <a:latin typeface="Work Sans" pitchFamily="2" charset="0"/>
              </a:rPr>
              <a:t> with some additional features like method invocation and basic string templating functionality.</a:t>
            </a:r>
          </a:p>
        </p:txBody>
      </p:sp>
      <p:sp>
        <p:nvSpPr>
          <p:cNvPr id="10" name="TextBox 9">
            <a:extLst>
              <a:ext uri="{FF2B5EF4-FFF2-40B4-BE49-F238E27FC236}">
                <a16:creationId xmlns:a16="http://schemas.microsoft.com/office/drawing/2014/main" id="{143858CF-7110-CC22-6FA2-7ACE43DF6766}"/>
              </a:ext>
            </a:extLst>
          </p:cNvPr>
          <p:cNvSpPr txBox="1"/>
          <p:nvPr/>
        </p:nvSpPr>
        <p:spPr>
          <a:xfrm>
            <a:off x="3263900" y="5087838"/>
            <a:ext cx="6096000" cy="523220"/>
          </a:xfrm>
          <a:prstGeom prst="rect">
            <a:avLst/>
          </a:prstGeom>
          <a:noFill/>
        </p:spPr>
        <p:txBody>
          <a:bodyPr wrap="square">
            <a:spAutoFit/>
          </a:bodyPr>
          <a:lstStyle/>
          <a:p>
            <a:r>
              <a:rPr lang="en-IN" sz="2800" dirty="0">
                <a:solidFill>
                  <a:srgbClr val="FF0000"/>
                </a:solidFill>
              </a:rPr>
              <a:t>#{ expression }</a:t>
            </a:r>
          </a:p>
        </p:txBody>
      </p:sp>
    </p:spTree>
    <p:extLst>
      <p:ext uri="{BB962C8B-B14F-4D97-AF65-F5344CB8AC3E}">
        <p14:creationId xmlns:p14="http://schemas.microsoft.com/office/powerpoint/2010/main" val="412002636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DE62E-D9C1-A7DF-D7B0-A027D58FCC29}"/>
              </a:ext>
            </a:extLst>
          </p:cNvPr>
          <p:cNvSpPr txBox="1"/>
          <p:nvPr/>
        </p:nvSpPr>
        <p:spPr>
          <a:xfrm>
            <a:off x="518160" y="399534"/>
            <a:ext cx="6096000" cy="523220"/>
          </a:xfrm>
          <a:prstGeom prst="rect">
            <a:avLst/>
          </a:prstGeom>
          <a:noFill/>
        </p:spPr>
        <p:txBody>
          <a:bodyPr wrap="square">
            <a:spAutoFit/>
          </a:bodyPr>
          <a:lstStyle/>
          <a:p>
            <a:pPr algn="l"/>
            <a:r>
              <a:rPr lang="en-IN" sz="2800" b="1" dirty="0">
                <a:solidFill>
                  <a:srgbClr val="424242"/>
                </a:solidFill>
                <a:effectLst/>
                <a:latin typeface="Roboto" panose="02000000000000000000" pitchFamily="2" charset="0"/>
              </a:rPr>
              <a:t>Spring </a:t>
            </a:r>
            <a:r>
              <a:rPr lang="en-IN" sz="2800" b="1" dirty="0">
                <a:solidFill>
                  <a:srgbClr val="424242"/>
                </a:solidFill>
                <a:latin typeface="Roboto" panose="02000000000000000000" pitchFamily="2" charset="0"/>
              </a:rPr>
              <a:t>SpEL Uses</a:t>
            </a:r>
            <a:endParaRPr lang="en-IN" sz="2800" b="1" dirty="0">
              <a:solidFill>
                <a:srgbClr val="424242"/>
              </a:solidFill>
              <a:effectLst/>
              <a:latin typeface="Roboto" panose="02000000000000000000" pitchFamily="2" charset="0"/>
            </a:endParaRPr>
          </a:p>
        </p:txBody>
      </p:sp>
      <p:sp>
        <p:nvSpPr>
          <p:cNvPr id="3" name="TextBox 2">
            <a:extLst>
              <a:ext uri="{FF2B5EF4-FFF2-40B4-BE49-F238E27FC236}">
                <a16:creationId xmlns:a16="http://schemas.microsoft.com/office/drawing/2014/main" id="{7B27EDD0-FAB9-33D7-7440-632DF336F6B1}"/>
              </a:ext>
            </a:extLst>
          </p:cNvPr>
          <p:cNvSpPr txBox="1"/>
          <p:nvPr/>
        </p:nvSpPr>
        <p:spPr>
          <a:xfrm>
            <a:off x="518160" y="1682879"/>
            <a:ext cx="11318240" cy="4524315"/>
          </a:xfrm>
          <a:prstGeom prst="rect">
            <a:avLst/>
          </a:prstGeom>
          <a:noFill/>
        </p:spPr>
        <p:txBody>
          <a:bodyPr wrap="square">
            <a:spAutoFit/>
          </a:bodyPr>
          <a:lstStyle/>
          <a:p>
            <a:r>
              <a:rPr lang="en-US" sz="2400" b="0" i="0" dirty="0">
                <a:solidFill>
                  <a:srgbClr val="000000"/>
                </a:solidFill>
                <a:effectLst/>
                <a:latin typeface="Verdana" panose="020B0604030504040204" pitchFamily="34" charset="0"/>
              </a:rPr>
              <a:t>1. It can be used to </a:t>
            </a:r>
            <a:r>
              <a:rPr lang="en-US" sz="2400" b="1" i="0" dirty="0">
                <a:solidFill>
                  <a:srgbClr val="000000"/>
                </a:solidFill>
                <a:effectLst/>
                <a:latin typeface="Verdana" panose="020B0604030504040204" pitchFamily="34" charset="0"/>
              </a:rPr>
              <a:t>inject a bean or a bean property </a:t>
            </a:r>
            <a:r>
              <a:rPr lang="en-US" sz="2400" b="0" i="0" dirty="0">
                <a:solidFill>
                  <a:srgbClr val="000000"/>
                </a:solidFill>
                <a:effectLst/>
                <a:latin typeface="Verdana" panose="020B0604030504040204" pitchFamily="34" charset="0"/>
              </a:rPr>
              <a:t>in another bean.</a:t>
            </a:r>
          </a:p>
          <a:p>
            <a:br>
              <a:rPr lang="en-US" sz="2400" dirty="0"/>
            </a:br>
            <a:r>
              <a:rPr lang="en-US" sz="2400" b="0" i="0" dirty="0">
                <a:solidFill>
                  <a:srgbClr val="000000"/>
                </a:solidFill>
                <a:effectLst/>
                <a:latin typeface="Verdana" panose="020B0604030504040204" pitchFamily="34" charset="0"/>
              </a:rPr>
              <a:t>2. It can be used </a:t>
            </a:r>
            <a:r>
              <a:rPr lang="en-US" sz="2400" b="1" i="0" dirty="0">
                <a:solidFill>
                  <a:srgbClr val="000000"/>
                </a:solidFill>
                <a:effectLst/>
                <a:latin typeface="Verdana" panose="020B0604030504040204" pitchFamily="34" charset="0"/>
              </a:rPr>
              <a:t>to invoke a bean method </a:t>
            </a:r>
            <a:r>
              <a:rPr lang="en-US" sz="2400" b="0" i="0" dirty="0">
                <a:solidFill>
                  <a:srgbClr val="000000"/>
                </a:solidFill>
                <a:effectLst/>
                <a:latin typeface="Verdana" panose="020B0604030504040204" pitchFamily="34" charset="0"/>
              </a:rPr>
              <a:t>in another bean.</a:t>
            </a:r>
          </a:p>
          <a:p>
            <a:br>
              <a:rPr lang="en-US" sz="2400" dirty="0"/>
            </a:br>
            <a:r>
              <a:rPr lang="en-US" sz="2400" b="0" i="0" dirty="0">
                <a:solidFill>
                  <a:srgbClr val="000000"/>
                </a:solidFill>
                <a:effectLst/>
                <a:latin typeface="Verdana" panose="020B0604030504040204" pitchFamily="34" charset="0"/>
              </a:rPr>
              <a:t>3. It can be used to execute any standard mathematical, logical or relational operations.</a:t>
            </a:r>
          </a:p>
          <a:p>
            <a:br>
              <a:rPr lang="en-US" sz="2400" dirty="0"/>
            </a:br>
            <a:r>
              <a:rPr lang="en-US" sz="2400" b="0" i="0" dirty="0">
                <a:solidFill>
                  <a:srgbClr val="000000"/>
                </a:solidFill>
                <a:effectLst/>
                <a:latin typeface="Verdana" panose="020B0604030504040204" pitchFamily="34" charset="0"/>
              </a:rPr>
              <a:t>4. It can be used to </a:t>
            </a:r>
            <a:r>
              <a:rPr lang="en-US" sz="2400" b="1" i="0" dirty="0">
                <a:solidFill>
                  <a:srgbClr val="000000"/>
                </a:solidFill>
                <a:effectLst/>
                <a:latin typeface="Verdana" panose="020B0604030504040204" pitchFamily="34" charset="0"/>
              </a:rPr>
              <a:t>perform conditional checking </a:t>
            </a:r>
            <a:r>
              <a:rPr lang="en-US" sz="2400" b="0" i="0" dirty="0">
                <a:solidFill>
                  <a:srgbClr val="000000"/>
                </a:solidFill>
                <a:effectLst/>
                <a:latin typeface="Verdana" panose="020B0604030504040204" pitchFamily="34" charset="0"/>
              </a:rPr>
              <a:t>with ternary operator.</a:t>
            </a:r>
          </a:p>
          <a:p>
            <a:br>
              <a:rPr lang="en-US" sz="2400" dirty="0"/>
            </a:br>
            <a:r>
              <a:rPr lang="en-US" sz="2400" b="0" i="0" dirty="0">
                <a:solidFill>
                  <a:srgbClr val="000000"/>
                </a:solidFill>
                <a:effectLst/>
                <a:latin typeface="Verdana" panose="020B0604030504040204" pitchFamily="34" charset="0"/>
              </a:rPr>
              <a:t>5. It can be used to get the elements of a Map or a List</a:t>
            </a:r>
            <a:endParaRPr lang="en-IN" sz="2400" dirty="0"/>
          </a:p>
        </p:txBody>
      </p:sp>
    </p:spTree>
    <p:extLst>
      <p:ext uri="{BB962C8B-B14F-4D97-AF65-F5344CB8AC3E}">
        <p14:creationId xmlns:p14="http://schemas.microsoft.com/office/powerpoint/2010/main" val="8926947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B37E2E-C303-4332-0D16-EA0FCF5965ED}"/>
              </a:ext>
            </a:extLst>
          </p:cNvPr>
          <p:cNvSpPr txBox="1">
            <a:spLocks/>
          </p:cNvSpPr>
          <p:nvPr/>
        </p:nvSpPr>
        <p:spPr>
          <a:xfrm>
            <a:off x="279918" y="179964"/>
            <a:ext cx="6736701" cy="79216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111111"/>
                </a:solidFill>
                <a:latin typeface="+mn-lt"/>
                <a:ea typeface="+mn-ea"/>
                <a:cs typeface="+mn-cs"/>
              </a:rPr>
              <a:t>Spring Aspect Oriented Programming</a:t>
            </a:r>
          </a:p>
        </p:txBody>
      </p:sp>
      <p:pic>
        <p:nvPicPr>
          <p:cNvPr id="3" name="Picture 2">
            <a:extLst>
              <a:ext uri="{FF2B5EF4-FFF2-40B4-BE49-F238E27FC236}">
                <a16:creationId xmlns:a16="http://schemas.microsoft.com/office/drawing/2014/main" id="{81DB439D-7D6E-9CF7-D263-9D3BB38CCA10}"/>
              </a:ext>
            </a:extLst>
          </p:cNvPr>
          <p:cNvPicPr>
            <a:picLocks noChangeAspect="1"/>
          </p:cNvPicPr>
          <p:nvPr/>
        </p:nvPicPr>
        <p:blipFill>
          <a:blip r:embed="rId3"/>
          <a:stretch>
            <a:fillRect/>
          </a:stretch>
        </p:blipFill>
        <p:spPr>
          <a:xfrm>
            <a:off x="0" y="1061621"/>
            <a:ext cx="12192000" cy="4734757"/>
          </a:xfrm>
          <a:prstGeom prst="rect">
            <a:avLst/>
          </a:prstGeom>
        </p:spPr>
      </p:pic>
    </p:spTree>
    <p:extLst>
      <p:ext uri="{BB962C8B-B14F-4D97-AF65-F5344CB8AC3E}">
        <p14:creationId xmlns:p14="http://schemas.microsoft.com/office/powerpoint/2010/main" val="30559653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C729A6-CD3C-7B06-9960-27CA5607C202}"/>
              </a:ext>
            </a:extLst>
          </p:cNvPr>
          <p:cNvPicPr>
            <a:picLocks noChangeAspect="1"/>
          </p:cNvPicPr>
          <p:nvPr/>
        </p:nvPicPr>
        <p:blipFill>
          <a:blip r:embed="rId3"/>
          <a:stretch>
            <a:fillRect/>
          </a:stretch>
        </p:blipFill>
        <p:spPr>
          <a:xfrm>
            <a:off x="1979645" y="271365"/>
            <a:ext cx="8246706" cy="6185030"/>
          </a:xfrm>
          <a:prstGeom prst="rect">
            <a:avLst/>
          </a:prstGeom>
        </p:spPr>
      </p:pic>
    </p:spTree>
    <p:extLst>
      <p:ext uri="{BB962C8B-B14F-4D97-AF65-F5344CB8AC3E}">
        <p14:creationId xmlns:p14="http://schemas.microsoft.com/office/powerpoint/2010/main" val="251661757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0759CF-57ED-4CCF-FFD8-64059C40C49F}"/>
              </a:ext>
            </a:extLst>
          </p:cNvPr>
          <p:cNvPicPr>
            <a:picLocks noChangeAspect="1"/>
          </p:cNvPicPr>
          <p:nvPr/>
        </p:nvPicPr>
        <p:blipFill>
          <a:blip r:embed="rId3"/>
          <a:stretch>
            <a:fillRect/>
          </a:stretch>
        </p:blipFill>
        <p:spPr>
          <a:xfrm>
            <a:off x="0" y="627217"/>
            <a:ext cx="12192000" cy="5603566"/>
          </a:xfrm>
          <a:prstGeom prst="rect">
            <a:avLst/>
          </a:prstGeom>
        </p:spPr>
      </p:pic>
    </p:spTree>
    <p:extLst>
      <p:ext uri="{BB962C8B-B14F-4D97-AF65-F5344CB8AC3E}">
        <p14:creationId xmlns:p14="http://schemas.microsoft.com/office/powerpoint/2010/main" val="43993244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16B60-8123-2A01-D31B-E6EFC48BF876}"/>
              </a:ext>
            </a:extLst>
          </p:cNvPr>
          <p:cNvPicPr>
            <a:picLocks noChangeAspect="1"/>
          </p:cNvPicPr>
          <p:nvPr/>
        </p:nvPicPr>
        <p:blipFill>
          <a:blip r:embed="rId3"/>
          <a:stretch>
            <a:fillRect/>
          </a:stretch>
        </p:blipFill>
        <p:spPr>
          <a:xfrm>
            <a:off x="0" y="734785"/>
            <a:ext cx="12192000" cy="5388429"/>
          </a:xfrm>
          <a:prstGeom prst="rect">
            <a:avLst/>
          </a:prstGeom>
        </p:spPr>
      </p:pic>
    </p:spTree>
    <p:extLst>
      <p:ext uri="{BB962C8B-B14F-4D97-AF65-F5344CB8AC3E}">
        <p14:creationId xmlns:p14="http://schemas.microsoft.com/office/powerpoint/2010/main" val="30915652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CEAFD7-8EFF-2441-1DBE-BDD35DE4C9AF}"/>
              </a:ext>
            </a:extLst>
          </p:cNvPr>
          <p:cNvPicPr>
            <a:picLocks noChangeAspect="1"/>
          </p:cNvPicPr>
          <p:nvPr/>
        </p:nvPicPr>
        <p:blipFill>
          <a:blip r:embed="rId3"/>
          <a:stretch>
            <a:fillRect/>
          </a:stretch>
        </p:blipFill>
        <p:spPr>
          <a:xfrm>
            <a:off x="0" y="730827"/>
            <a:ext cx="12192000" cy="5396345"/>
          </a:xfrm>
          <a:prstGeom prst="rect">
            <a:avLst/>
          </a:prstGeom>
        </p:spPr>
      </p:pic>
    </p:spTree>
    <p:extLst>
      <p:ext uri="{BB962C8B-B14F-4D97-AF65-F5344CB8AC3E}">
        <p14:creationId xmlns:p14="http://schemas.microsoft.com/office/powerpoint/2010/main" val="208686273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851274-D8DF-B12E-CEA7-8FCA1E022524}"/>
              </a:ext>
            </a:extLst>
          </p:cNvPr>
          <p:cNvPicPr>
            <a:picLocks noChangeAspect="1"/>
          </p:cNvPicPr>
          <p:nvPr/>
        </p:nvPicPr>
        <p:blipFill>
          <a:blip r:embed="rId3"/>
          <a:stretch>
            <a:fillRect/>
          </a:stretch>
        </p:blipFill>
        <p:spPr>
          <a:xfrm>
            <a:off x="0" y="457813"/>
            <a:ext cx="12192000" cy="5942374"/>
          </a:xfrm>
          <a:prstGeom prst="rect">
            <a:avLst/>
          </a:prstGeom>
        </p:spPr>
      </p:pic>
    </p:spTree>
    <p:extLst>
      <p:ext uri="{BB962C8B-B14F-4D97-AF65-F5344CB8AC3E}">
        <p14:creationId xmlns:p14="http://schemas.microsoft.com/office/powerpoint/2010/main" val="131970275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961927-14A1-4D7B-9EBD-ECDBCE0B8A6D}"/>
              </a:ext>
            </a:extLst>
          </p:cNvPr>
          <p:cNvPicPr>
            <a:picLocks noChangeAspect="1"/>
          </p:cNvPicPr>
          <p:nvPr/>
        </p:nvPicPr>
        <p:blipFill>
          <a:blip r:embed="rId3"/>
          <a:stretch>
            <a:fillRect/>
          </a:stretch>
        </p:blipFill>
        <p:spPr>
          <a:xfrm>
            <a:off x="0" y="60959"/>
            <a:ext cx="12192000" cy="6656767"/>
          </a:xfrm>
          <a:prstGeom prst="rect">
            <a:avLst/>
          </a:prstGeom>
        </p:spPr>
      </p:pic>
    </p:spTree>
    <p:extLst>
      <p:ext uri="{BB962C8B-B14F-4D97-AF65-F5344CB8AC3E}">
        <p14:creationId xmlns:p14="http://schemas.microsoft.com/office/powerpoint/2010/main" val="387307117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82C41E-B6F1-FB0D-5897-0D6F37C54770}"/>
              </a:ext>
            </a:extLst>
          </p:cNvPr>
          <p:cNvPicPr>
            <a:picLocks noChangeAspect="1"/>
          </p:cNvPicPr>
          <p:nvPr/>
        </p:nvPicPr>
        <p:blipFill>
          <a:blip r:embed="rId3"/>
          <a:stretch>
            <a:fillRect/>
          </a:stretch>
        </p:blipFill>
        <p:spPr>
          <a:xfrm>
            <a:off x="0" y="902849"/>
            <a:ext cx="12192000" cy="5052301"/>
          </a:xfrm>
          <a:prstGeom prst="rect">
            <a:avLst/>
          </a:prstGeom>
        </p:spPr>
      </p:pic>
    </p:spTree>
    <p:extLst>
      <p:ext uri="{BB962C8B-B14F-4D97-AF65-F5344CB8AC3E}">
        <p14:creationId xmlns:p14="http://schemas.microsoft.com/office/powerpoint/2010/main" val="2095284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6A4F2A-FE9B-CAE5-9C76-24183F496A51}"/>
              </a:ext>
            </a:extLst>
          </p:cNvPr>
          <p:cNvPicPr>
            <a:picLocks noChangeAspect="1"/>
          </p:cNvPicPr>
          <p:nvPr/>
        </p:nvPicPr>
        <p:blipFill>
          <a:blip r:embed="rId3"/>
          <a:stretch>
            <a:fillRect/>
          </a:stretch>
        </p:blipFill>
        <p:spPr>
          <a:xfrm>
            <a:off x="618734" y="1656080"/>
            <a:ext cx="11441186" cy="3828626"/>
          </a:xfrm>
          <a:prstGeom prst="rect">
            <a:avLst/>
          </a:prstGeom>
        </p:spPr>
      </p:pic>
    </p:spTree>
    <p:extLst>
      <p:ext uri="{BB962C8B-B14F-4D97-AF65-F5344CB8AC3E}">
        <p14:creationId xmlns:p14="http://schemas.microsoft.com/office/powerpoint/2010/main" val="30293009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DE62E-D9C1-A7DF-D7B0-A027D58FCC29}"/>
              </a:ext>
            </a:extLst>
          </p:cNvPr>
          <p:cNvSpPr txBox="1"/>
          <p:nvPr/>
        </p:nvSpPr>
        <p:spPr>
          <a:xfrm>
            <a:off x="650240" y="531614"/>
            <a:ext cx="6096000" cy="523220"/>
          </a:xfrm>
          <a:prstGeom prst="rect">
            <a:avLst/>
          </a:prstGeom>
          <a:noFill/>
        </p:spPr>
        <p:txBody>
          <a:bodyPr wrap="square">
            <a:spAutoFit/>
          </a:bodyPr>
          <a:lstStyle/>
          <a:p>
            <a:pPr algn="l"/>
            <a:r>
              <a:rPr lang="en-IN" sz="2800" b="1" dirty="0">
                <a:solidFill>
                  <a:srgbClr val="424242"/>
                </a:solidFill>
                <a:effectLst/>
                <a:latin typeface="Roboto" panose="02000000000000000000" pitchFamily="2" charset="0"/>
              </a:rPr>
              <a:t>Spring @PropertySource Annotation</a:t>
            </a:r>
          </a:p>
        </p:txBody>
      </p:sp>
      <p:sp>
        <p:nvSpPr>
          <p:cNvPr id="8" name="TextBox 7">
            <a:extLst>
              <a:ext uri="{FF2B5EF4-FFF2-40B4-BE49-F238E27FC236}">
                <a16:creationId xmlns:a16="http://schemas.microsoft.com/office/drawing/2014/main" id="{10EF73C0-02DB-252F-4F36-0846BA4DF966}"/>
              </a:ext>
            </a:extLst>
          </p:cNvPr>
          <p:cNvSpPr txBox="1"/>
          <p:nvPr/>
        </p:nvSpPr>
        <p:spPr>
          <a:xfrm>
            <a:off x="452120" y="1541701"/>
            <a:ext cx="11455400" cy="4524315"/>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212529"/>
                </a:solidFill>
                <a:effectLst/>
                <a:latin typeface="Work Sans" pitchFamily="2" charset="0"/>
              </a:rPr>
              <a:t>The </a:t>
            </a:r>
            <a:r>
              <a:rPr lang="en-US" sz="2400" b="0" i="0" u="none" strike="noStrike" dirty="0">
                <a:solidFill>
                  <a:srgbClr val="2196F3"/>
                </a:solidFill>
                <a:effectLst/>
                <a:latin typeface="Work Sans" pitchFamily="2" charset="0"/>
                <a:hlinkClick r:id="rId3"/>
              </a:rPr>
              <a:t>@PropertySource</a:t>
            </a:r>
            <a:r>
              <a:rPr lang="en-US" sz="2400" b="0" i="0" dirty="0">
                <a:solidFill>
                  <a:srgbClr val="212529"/>
                </a:solidFill>
                <a:effectLst/>
                <a:latin typeface="Work Sans" pitchFamily="2" charset="0"/>
              </a:rPr>
              <a:t> is a convenient annotation for including </a:t>
            </a:r>
            <a:r>
              <a:rPr lang="en-US" sz="2400" b="0" i="0" dirty="0" err="1">
                <a:solidFill>
                  <a:srgbClr val="212529"/>
                </a:solidFill>
                <a:effectLst/>
                <a:latin typeface="Work Sans" pitchFamily="2" charset="0"/>
              </a:rPr>
              <a:t>PropertySource</a:t>
            </a:r>
            <a:r>
              <a:rPr lang="en-US" sz="2400" b="0" i="0" dirty="0">
                <a:solidFill>
                  <a:srgbClr val="212529"/>
                </a:solidFill>
                <a:effectLst/>
                <a:latin typeface="Work Sans" pitchFamily="2" charset="0"/>
              </a:rPr>
              <a:t> to Spring's Environment and allowing to inject properties via </a:t>
            </a:r>
            <a:r>
              <a:rPr lang="en-US" sz="2400" b="0" i="0" dirty="0">
                <a:solidFill>
                  <a:srgbClr val="990000"/>
                </a:solidFill>
                <a:effectLst/>
                <a:latin typeface="Work Sans" pitchFamily="2" charset="0"/>
              </a:rPr>
              <a:t>@Value</a:t>
            </a:r>
            <a:r>
              <a:rPr lang="en-US" sz="2400" b="0" i="0" dirty="0">
                <a:solidFill>
                  <a:srgbClr val="212529"/>
                </a:solidFill>
                <a:effectLst/>
                <a:latin typeface="Work Sans" pitchFamily="2" charset="0"/>
              </a:rPr>
              <a:t> into class attributes. </a:t>
            </a:r>
          </a:p>
          <a:p>
            <a:pPr marL="342900" indent="-342900" algn="l">
              <a:buFont typeface="Arial" panose="020B0604020202020204" pitchFamily="34" charset="0"/>
              <a:buChar char="•"/>
            </a:pPr>
            <a:endParaRPr lang="en-US" sz="2400" b="0" i="0" dirty="0">
              <a:solidFill>
                <a:srgbClr val="757575"/>
              </a:solidFill>
              <a:effectLst/>
              <a:latin typeface="Work Sans" pitchFamily="2" charset="0"/>
            </a:endParaRPr>
          </a:p>
          <a:p>
            <a:pPr marL="342900" indent="-342900" algn="l">
              <a:buFont typeface="Arial" panose="020B0604020202020204" pitchFamily="34" charset="0"/>
              <a:buChar char="•"/>
            </a:pPr>
            <a:r>
              <a:rPr lang="en-US" sz="2400" b="0" i="0" dirty="0">
                <a:solidFill>
                  <a:srgbClr val="212529"/>
                </a:solidFill>
                <a:effectLst/>
                <a:latin typeface="Work Sans" pitchFamily="2" charset="0"/>
              </a:rPr>
              <a:t>This annotation is used with </a:t>
            </a:r>
            <a:r>
              <a:rPr lang="en-US" sz="2400" b="0" i="0" dirty="0">
                <a:solidFill>
                  <a:srgbClr val="990000"/>
                </a:solidFill>
                <a:effectLst/>
                <a:latin typeface="Work Sans" pitchFamily="2" charset="0"/>
              </a:rPr>
              <a:t>@Configuration</a:t>
            </a:r>
            <a:r>
              <a:rPr lang="en-US" sz="2400" b="0" i="0" dirty="0">
                <a:solidFill>
                  <a:srgbClr val="212529"/>
                </a:solidFill>
                <a:effectLst/>
                <a:latin typeface="Work Sans" pitchFamily="2" charset="0"/>
              </a:rPr>
              <a:t> classes.</a:t>
            </a:r>
          </a:p>
          <a:p>
            <a:pPr marL="342900" indent="-342900" algn="l">
              <a:buFont typeface="Arial" panose="020B0604020202020204" pitchFamily="34" charset="0"/>
              <a:buChar char="•"/>
            </a:pPr>
            <a:endParaRPr lang="en-US" sz="2400" dirty="0">
              <a:solidFill>
                <a:srgbClr val="212529"/>
              </a:solidFill>
              <a:latin typeface="Work Sans" pitchFamily="2" charset="0"/>
            </a:endParaRPr>
          </a:p>
          <a:p>
            <a:pPr marL="342900" indent="-342900" algn="l">
              <a:buFont typeface="Arial" panose="020B0604020202020204" pitchFamily="34" charset="0"/>
              <a:buChar char="•"/>
            </a:pPr>
            <a:r>
              <a:rPr lang="en-US" sz="2400" b="0" i="0" dirty="0">
                <a:solidFill>
                  <a:srgbClr val="212529"/>
                </a:solidFill>
                <a:effectLst/>
                <a:latin typeface="Work Sans" pitchFamily="2" charset="0"/>
              </a:rPr>
              <a:t> Spring </a:t>
            </a:r>
            <a:r>
              <a:rPr lang="en-US" sz="2400" b="0" i="0" dirty="0">
                <a:solidFill>
                  <a:srgbClr val="990000"/>
                </a:solidFill>
                <a:effectLst/>
                <a:latin typeface="Work Sans" pitchFamily="2" charset="0"/>
              </a:rPr>
              <a:t>@PropertySource</a:t>
            </a:r>
            <a:r>
              <a:rPr lang="en-US" sz="2400" b="0" i="0" dirty="0">
                <a:solidFill>
                  <a:srgbClr val="212529"/>
                </a:solidFill>
                <a:effectLst/>
                <a:latin typeface="Work Sans" pitchFamily="2" charset="0"/>
              </a:rPr>
              <a:t> </a:t>
            </a:r>
            <a:r>
              <a:rPr lang="en-US" sz="2400" b="1" i="0" dirty="0">
                <a:solidFill>
                  <a:srgbClr val="212529"/>
                </a:solidFill>
                <a:effectLst/>
                <a:latin typeface="Work Sans" pitchFamily="2" charset="0"/>
              </a:rPr>
              <a:t>annotation is repeatable, </a:t>
            </a:r>
            <a:r>
              <a:rPr lang="en-US" sz="2400" b="0" i="0" dirty="0">
                <a:solidFill>
                  <a:srgbClr val="212529"/>
                </a:solidFill>
                <a:effectLst/>
                <a:latin typeface="Work Sans" pitchFamily="2" charset="0"/>
              </a:rPr>
              <a:t>means you can have multiple </a:t>
            </a:r>
            <a:r>
              <a:rPr lang="en-US" sz="2400" b="0" i="0" dirty="0">
                <a:solidFill>
                  <a:srgbClr val="990000"/>
                </a:solidFill>
                <a:effectLst/>
                <a:latin typeface="Work Sans" pitchFamily="2" charset="0"/>
              </a:rPr>
              <a:t>@PropertySource</a:t>
            </a:r>
            <a:r>
              <a:rPr lang="en-US" sz="2400" b="0" i="0" dirty="0">
                <a:solidFill>
                  <a:srgbClr val="212529"/>
                </a:solidFill>
                <a:effectLst/>
                <a:latin typeface="Work Sans" pitchFamily="2" charset="0"/>
              </a:rPr>
              <a:t> on a Configuration class. This feature is available if you are using Java 8 or higher version. </a:t>
            </a:r>
          </a:p>
          <a:p>
            <a:pPr marL="342900" indent="-342900" algn="l">
              <a:buFont typeface="Arial" panose="020B0604020202020204" pitchFamily="34" charset="0"/>
              <a:buChar char="•"/>
            </a:pPr>
            <a:endParaRPr lang="en-US" sz="2400" dirty="0">
              <a:solidFill>
                <a:srgbClr val="212529"/>
              </a:solidFill>
              <a:latin typeface="Work Sans" pitchFamily="2" charset="0"/>
            </a:endParaRPr>
          </a:p>
          <a:p>
            <a:pPr marL="342900" indent="-342900" algn="l">
              <a:buFont typeface="Arial" panose="020B0604020202020204" pitchFamily="34" charset="0"/>
              <a:buChar char="•"/>
            </a:pPr>
            <a:r>
              <a:rPr lang="en-US" sz="2400" b="0" i="0" dirty="0">
                <a:solidFill>
                  <a:srgbClr val="212529"/>
                </a:solidFill>
                <a:effectLst/>
                <a:latin typeface="Work Sans" pitchFamily="2" charset="0"/>
              </a:rPr>
              <a:t>For earlier java versions, </a:t>
            </a:r>
            <a:r>
              <a:rPr lang="en-US" sz="2400" b="0" i="0" dirty="0">
                <a:solidFill>
                  <a:srgbClr val="990000"/>
                </a:solidFill>
                <a:effectLst/>
                <a:latin typeface="Work Sans" pitchFamily="2" charset="0"/>
              </a:rPr>
              <a:t>@PropertySources</a:t>
            </a:r>
            <a:r>
              <a:rPr lang="en-US" sz="2400" b="0" i="0" dirty="0">
                <a:solidFill>
                  <a:srgbClr val="212529"/>
                </a:solidFill>
                <a:effectLst/>
                <a:latin typeface="Work Sans" pitchFamily="2" charset="0"/>
              </a:rPr>
              <a:t> was the way to provide multiple property files to the configuration class.</a:t>
            </a:r>
            <a:endParaRPr lang="en-US" sz="2400" b="0" i="0" dirty="0">
              <a:solidFill>
                <a:srgbClr val="757575"/>
              </a:solidFill>
              <a:effectLst/>
              <a:latin typeface="Work Sans" pitchFamily="2" charset="0"/>
            </a:endParaRPr>
          </a:p>
        </p:txBody>
      </p:sp>
    </p:spTree>
    <p:extLst>
      <p:ext uri="{BB962C8B-B14F-4D97-AF65-F5344CB8AC3E}">
        <p14:creationId xmlns:p14="http://schemas.microsoft.com/office/powerpoint/2010/main" val="233226115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DE62E-D9C1-A7DF-D7B0-A027D58FCC29}"/>
              </a:ext>
            </a:extLst>
          </p:cNvPr>
          <p:cNvSpPr txBox="1"/>
          <p:nvPr/>
        </p:nvSpPr>
        <p:spPr>
          <a:xfrm>
            <a:off x="650240" y="531614"/>
            <a:ext cx="6096000" cy="523220"/>
          </a:xfrm>
          <a:prstGeom prst="rect">
            <a:avLst/>
          </a:prstGeom>
          <a:noFill/>
        </p:spPr>
        <p:txBody>
          <a:bodyPr wrap="square">
            <a:spAutoFit/>
          </a:bodyPr>
          <a:lstStyle/>
          <a:p>
            <a:pPr algn="l"/>
            <a:r>
              <a:rPr lang="en-IN" sz="2800" b="1" dirty="0">
                <a:solidFill>
                  <a:srgbClr val="424242"/>
                </a:solidFill>
                <a:effectLst/>
                <a:latin typeface="Roboto" panose="02000000000000000000" pitchFamily="2" charset="0"/>
              </a:rPr>
              <a:t>Spring @PropertySource Annotation</a:t>
            </a:r>
          </a:p>
        </p:txBody>
      </p:sp>
      <p:sp>
        <p:nvSpPr>
          <p:cNvPr id="10" name="TextBox 9">
            <a:extLst>
              <a:ext uri="{FF2B5EF4-FFF2-40B4-BE49-F238E27FC236}">
                <a16:creationId xmlns:a16="http://schemas.microsoft.com/office/drawing/2014/main" id="{AABB8A83-B1E3-1878-47ED-620A9A6997D0}"/>
              </a:ext>
            </a:extLst>
          </p:cNvPr>
          <p:cNvSpPr txBox="1"/>
          <p:nvPr/>
        </p:nvSpPr>
        <p:spPr>
          <a:xfrm>
            <a:off x="2143760" y="1866315"/>
            <a:ext cx="7701280" cy="707886"/>
          </a:xfrm>
          <a:prstGeom prst="rect">
            <a:avLst/>
          </a:prstGeom>
          <a:noFill/>
        </p:spPr>
        <p:txBody>
          <a:bodyPr wrap="square">
            <a:spAutoFit/>
          </a:bodyPr>
          <a:lstStyle/>
          <a:p>
            <a:pPr algn="l"/>
            <a:r>
              <a:rPr lang="en-IN" sz="2000" dirty="0">
                <a:solidFill>
                  <a:srgbClr val="646464"/>
                </a:solidFill>
                <a:latin typeface="Work Sans" pitchFamily="2" charset="0"/>
              </a:rPr>
              <a:t>@PropertySource</a:t>
            </a:r>
            <a:r>
              <a:rPr lang="en-IN" sz="2000" dirty="0">
                <a:solidFill>
                  <a:srgbClr val="000000"/>
                </a:solidFill>
                <a:latin typeface="Work Sans" pitchFamily="2" charset="0"/>
              </a:rPr>
              <a:t>(value = </a:t>
            </a:r>
            <a:r>
              <a:rPr lang="en-IN" sz="2000" dirty="0">
                <a:solidFill>
                  <a:srgbClr val="2A00FF"/>
                </a:solidFill>
                <a:latin typeface="Work Sans" pitchFamily="2" charset="0"/>
              </a:rPr>
              <a:t>"</a:t>
            </a:r>
            <a:r>
              <a:rPr lang="en-IN" sz="2000" dirty="0" err="1">
                <a:solidFill>
                  <a:srgbClr val="2A00FF"/>
                </a:solidFill>
                <a:latin typeface="Work Sans" pitchFamily="2" charset="0"/>
              </a:rPr>
              <a:t>personal.properties</a:t>
            </a:r>
            <a:r>
              <a:rPr lang="en-IN" sz="2000" dirty="0">
                <a:solidFill>
                  <a:srgbClr val="2A00FF"/>
                </a:solidFill>
                <a:latin typeface="Work Sans" pitchFamily="2" charset="0"/>
              </a:rPr>
              <a:t>"</a:t>
            </a:r>
            <a:r>
              <a:rPr lang="en-IN" sz="2000" dirty="0">
                <a:solidFill>
                  <a:srgbClr val="000000"/>
                </a:solidFill>
                <a:latin typeface="Work Sans" pitchFamily="2" charset="0"/>
              </a:rPr>
              <a:t>)</a:t>
            </a:r>
          </a:p>
          <a:p>
            <a:pPr algn="l"/>
            <a:r>
              <a:rPr lang="en-IN" sz="2000" dirty="0">
                <a:solidFill>
                  <a:srgbClr val="646464"/>
                </a:solidFill>
                <a:latin typeface="Work Sans" pitchFamily="2" charset="0"/>
              </a:rPr>
              <a:t>@PropertySource</a:t>
            </a:r>
            <a:r>
              <a:rPr lang="en-IN" sz="2000" dirty="0">
                <a:solidFill>
                  <a:srgbClr val="000000"/>
                </a:solidFill>
                <a:latin typeface="Work Sans" pitchFamily="2" charset="0"/>
              </a:rPr>
              <a:t>(value = </a:t>
            </a:r>
            <a:r>
              <a:rPr lang="en-IN" sz="2000" dirty="0">
                <a:solidFill>
                  <a:srgbClr val="2A00FF"/>
                </a:solidFill>
                <a:latin typeface="Work Sans" pitchFamily="2" charset="0"/>
              </a:rPr>
              <a:t>"</a:t>
            </a:r>
            <a:r>
              <a:rPr lang="en-IN" sz="2000" dirty="0" err="1">
                <a:solidFill>
                  <a:srgbClr val="2A00FF"/>
                </a:solidFill>
                <a:latin typeface="Work Sans" pitchFamily="2" charset="0"/>
              </a:rPr>
              <a:t>school.properties</a:t>
            </a:r>
            <a:r>
              <a:rPr lang="en-IN" sz="2000" dirty="0">
                <a:solidFill>
                  <a:srgbClr val="2A00FF"/>
                </a:solidFill>
                <a:latin typeface="Work Sans" pitchFamily="2" charset="0"/>
              </a:rPr>
              <a:t>"</a:t>
            </a:r>
            <a:r>
              <a:rPr lang="en-IN" sz="2000" dirty="0">
                <a:solidFill>
                  <a:srgbClr val="000000"/>
                </a:solidFill>
                <a:latin typeface="Work Sans" pitchFamily="2" charset="0"/>
              </a:rPr>
              <a:t>)</a:t>
            </a:r>
            <a:endParaRPr lang="en-IN" sz="2000" dirty="0"/>
          </a:p>
        </p:txBody>
      </p:sp>
      <p:sp>
        <p:nvSpPr>
          <p:cNvPr id="12" name="TextBox 11">
            <a:extLst>
              <a:ext uri="{FF2B5EF4-FFF2-40B4-BE49-F238E27FC236}">
                <a16:creationId xmlns:a16="http://schemas.microsoft.com/office/drawing/2014/main" id="{CF45DC19-FA57-ACD6-56D8-F6E477DF04BA}"/>
              </a:ext>
            </a:extLst>
          </p:cNvPr>
          <p:cNvSpPr txBox="1"/>
          <p:nvPr/>
        </p:nvSpPr>
        <p:spPr>
          <a:xfrm>
            <a:off x="2143760" y="3151277"/>
            <a:ext cx="6096000" cy="1938992"/>
          </a:xfrm>
          <a:prstGeom prst="rect">
            <a:avLst/>
          </a:prstGeom>
          <a:noFill/>
        </p:spPr>
        <p:txBody>
          <a:bodyPr wrap="square">
            <a:spAutoFit/>
          </a:bodyPr>
          <a:lstStyle/>
          <a:p>
            <a:pPr algn="l"/>
            <a:r>
              <a:rPr lang="en-IN" sz="2000" dirty="0">
                <a:solidFill>
                  <a:srgbClr val="646464"/>
                </a:solidFill>
                <a:latin typeface="Work Sans" pitchFamily="2" charset="0"/>
              </a:rPr>
              <a:t>@Value</a:t>
            </a:r>
            <a:r>
              <a:rPr lang="en-IN" sz="2000" dirty="0">
                <a:solidFill>
                  <a:srgbClr val="000000"/>
                </a:solidFill>
                <a:latin typeface="Work Sans" pitchFamily="2" charset="0"/>
              </a:rPr>
              <a:t>(</a:t>
            </a:r>
            <a:r>
              <a:rPr lang="en-IN" sz="2000" dirty="0">
                <a:solidFill>
                  <a:srgbClr val="2A00FF"/>
                </a:solidFill>
                <a:latin typeface="Work Sans" pitchFamily="2" charset="0"/>
              </a:rPr>
              <a:t>"${student.name}"</a:t>
            </a:r>
            <a:r>
              <a:rPr lang="en-IN" sz="2000" dirty="0">
                <a:solidFill>
                  <a:srgbClr val="000000"/>
                </a:solidFill>
                <a:latin typeface="Work Sans" pitchFamily="2" charset="0"/>
              </a:rPr>
              <a:t>)</a:t>
            </a:r>
          </a:p>
          <a:p>
            <a:pPr algn="l"/>
            <a:r>
              <a:rPr lang="en-IN" sz="2000" dirty="0">
                <a:solidFill>
                  <a:srgbClr val="000000"/>
                </a:solidFill>
                <a:latin typeface="Work Sans" pitchFamily="2" charset="0"/>
              </a:rPr>
              <a:t>String </a:t>
            </a:r>
            <a:r>
              <a:rPr lang="en-IN" sz="2000" dirty="0">
                <a:solidFill>
                  <a:srgbClr val="0000C0"/>
                </a:solidFill>
                <a:latin typeface="Work Sans" pitchFamily="2" charset="0"/>
              </a:rPr>
              <a:t>name</a:t>
            </a:r>
            <a:r>
              <a:rPr lang="en-IN" sz="2000" dirty="0">
                <a:solidFill>
                  <a:srgbClr val="000000"/>
                </a:solidFill>
                <a:latin typeface="Work Sans" pitchFamily="2" charset="0"/>
              </a:rPr>
              <a:t>;</a:t>
            </a:r>
          </a:p>
          <a:p>
            <a:pPr algn="l"/>
            <a:r>
              <a:rPr lang="en-IN" sz="2000" dirty="0">
                <a:solidFill>
                  <a:srgbClr val="646464"/>
                </a:solidFill>
                <a:latin typeface="Work Sans" pitchFamily="2" charset="0"/>
              </a:rPr>
              <a:t>@Value</a:t>
            </a:r>
            <a:r>
              <a:rPr lang="en-IN" sz="2000" dirty="0">
                <a:solidFill>
                  <a:srgbClr val="000000"/>
                </a:solidFill>
                <a:latin typeface="Work Sans" pitchFamily="2" charset="0"/>
              </a:rPr>
              <a:t>(</a:t>
            </a:r>
            <a:r>
              <a:rPr lang="en-IN" sz="2000" dirty="0">
                <a:solidFill>
                  <a:srgbClr val="2A00FF"/>
                </a:solidFill>
                <a:latin typeface="Work Sans" pitchFamily="2" charset="0"/>
              </a:rPr>
              <a:t>"${student.age}"</a:t>
            </a:r>
            <a:r>
              <a:rPr lang="en-IN" sz="2000" dirty="0">
                <a:solidFill>
                  <a:srgbClr val="000000"/>
                </a:solidFill>
                <a:latin typeface="Work Sans" pitchFamily="2" charset="0"/>
              </a:rPr>
              <a:t>)</a:t>
            </a:r>
          </a:p>
          <a:p>
            <a:pPr algn="l"/>
            <a:r>
              <a:rPr lang="en-IN" sz="2000" b="1" dirty="0">
                <a:solidFill>
                  <a:srgbClr val="7F0055"/>
                </a:solidFill>
                <a:latin typeface="Work Sans" pitchFamily="2" charset="0"/>
              </a:rPr>
              <a:t>int</a:t>
            </a:r>
            <a:r>
              <a:rPr lang="en-IN" sz="2000" b="1" dirty="0">
                <a:solidFill>
                  <a:srgbClr val="000000"/>
                </a:solidFill>
                <a:latin typeface="Work Sans" pitchFamily="2" charset="0"/>
              </a:rPr>
              <a:t> </a:t>
            </a:r>
            <a:r>
              <a:rPr lang="en-IN" sz="2000" b="1" dirty="0">
                <a:solidFill>
                  <a:srgbClr val="0000C0"/>
                </a:solidFill>
                <a:latin typeface="Work Sans" pitchFamily="2" charset="0"/>
              </a:rPr>
              <a:t>age</a:t>
            </a:r>
            <a:r>
              <a:rPr lang="en-IN" sz="2000" b="1" dirty="0">
                <a:solidFill>
                  <a:srgbClr val="000000"/>
                </a:solidFill>
                <a:latin typeface="Work Sans" pitchFamily="2" charset="0"/>
              </a:rPr>
              <a:t>;</a:t>
            </a:r>
          </a:p>
          <a:p>
            <a:pPr algn="l"/>
            <a:r>
              <a:rPr lang="en-IN" sz="2000" dirty="0">
                <a:solidFill>
                  <a:srgbClr val="646464"/>
                </a:solidFill>
                <a:latin typeface="Work Sans" pitchFamily="2" charset="0"/>
              </a:rPr>
              <a:t>@Value</a:t>
            </a:r>
            <a:r>
              <a:rPr lang="en-IN" sz="2000" dirty="0">
                <a:solidFill>
                  <a:srgbClr val="000000"/>
                </a:solidFill>
                <a:latin typeface="Work Sans" pitchFamily="2" charset="0"/>
              </a:rPr>
              <a:t>(</a:t>
            </a:r>
            <a:r>
              <a:rPr lang="en-IN" sz="2000" dirty="0">
                <a:solidFill>
                  <a:srgbClr val="2A00FF"/>
                </a:solidFill>
                <a:latin typeface="Work Sans" pitchFamily="2" charset="0"/>
              </a:rPr>
              <a:t>"${college.name}"</a:t>
            </a:r>
            <a:r>
              <a:rPr lang="en-IN" sz="2000" dirty="0">
                <a:solidFill>
                  <a:srgbClr val="000000"/>
                </a:solidFill>
                <a:latin typeface="Work Sans" pitchFamily="2" charset="0"/>
              </a:rPr>
              <a:t>)</a:t>
            </a:r>
          </a:p>
          <a:p>
            <a:pPr algn="l"/>
            <a:r>
              <a:rPr lang="en-IN" sz="2000" dirty="0">
                <a:solidFill>
                  <a:srgbClr val="000000"/>
                </a:solidFill>
                <a:latin typeface="Work Sans" pitchFamily="2" charset="0"/>
              </a:rPr>
              <a:t>String </a:t>
            </a:r>
            <a:r>
              <a:rPr lang="en-IN" sz="2000" dirty="0" err="1">
                <a:solidFill>
                  <a:srgbClr val="0000C0"/>
                </a:solidFill>
                <a:latin typeface="Work Sans" pitchFamily="2" charset="0"/>
              </a:rPr>
              <a:t>collegename</a:t>
            </a:r>
            <a:r>
              <a:rPr lang="en-IN" sz="2000" dirty="0">
                <a:solidFill>
                  <a:srgbClr val="000000"/>
                </a:solidFill>
                <a:latin typeface="Work Sans" pitchFamily="2" charset="0"/>
              </a:rPr>
              <a:t>;</a:t>
            </a:r>
            <a:endParaRPr lang="en-IN" sz="2000" dirty="0"/>
          </a:p>
        </p:txBody>
      </p:sp>
    </p:spTree>
    <p:extLst>
      <p:ext uri="{BB962C8B-B14F-4D97-AF65-F5344CB8AC3E}">
        <p14:creationId xmlns:p14="http://schemas.microsoft.com/office/powerpoint/2010/main" val="54134587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DE62E-D9C1-A7DF-D7B0-A027D58FCC29}"/>
              </a:ext>
            </a:extLst>
          </p:cNvPr>
          <p:cNvSpPr txBox="1"/>
          <p:nvPr/>
        </p:nvSpPr>
        <p:spPr>
          <a:xfrm>
            <a:off x="518160" y="399534"/>
            <a:ext cx="6096000" cy="523220"/>
          </a:xfrm>
          <a:prstGeom prst="rect">
            <a:avLst/>
          </a:prstGeom>
          <a:noFill/>
        </p:spPr>
        <p:txBody>
          <a:bodyPr wrap="square">
            <a:spAutoFit/>
          </a:bodyPr>
          <a:lstStyle/>
          <a:p>
            <a:pPr algn="l"/>
            <a:r>
              <a:rPr lang="en-IN" sz="2800" b="1" dirty="0">
                <a:solidFill>
                  <a:srgbClr val="424242"/>
                </a:solidFill>
                <a:effectLst/>
                <a:latin typeface="Roboto" panose="02000000000000000000" pitchFamily="2" charset="0"/>
              </a:rPr>
              <a:t>Spring @ImportResource Annotation</a:t>
            </a:r>
          </a:p>
        </p:txBody>
      </p:sp>
      <p:sp>
        <p:nvSpPr>
          <p:cNvPr id="8" name="TextBox 7">
            <a:extLst>
              <a:ext uri="{FF2B5EF4-FFF2-40B4-BE49-F238E27FC236}">
                <a16:creationId xmlns:a16="http://schemas.microsoft.com/office/drawing/2014/main" id="{10EF73C0-02DB-252F-4F36-0846BA4DF966}"/>
              </a:ext>
            </a:extLst>
          </p:cNvPr>
          <p:cNvSpPr txBox="1"/>
          <p:nvPr/>
        </p:nvSpPr>
        <p:spPr>
          <a:xfrm>
            <a:off x="650240" y="1393934"/>
            <a:ext cx="10591800" cy="3785652"/>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212529"/>
                </a:solidFill>
                <a:effectLst/>
                <a:latin typeface="Work Sans" pitchFamily="2" charset="0"/>
              </a:rPr>
              <a:t>The </a:t>
            </a:r>
            <a:r>
              <a:rPr lang="en-US" sz="2400" b="0" i="0" dirty="0">
                <a:solidFill>
                  <a:srgbClr val="FF0000"/>
                </a:solidFill>
                <a:effectLst/>
                <a:latin typeface="Work Sans" pitchFamily="2" charset="0"/>
              </a:rPr>
              <a:t>@ImportResource </a:t>
            </a:r>
            <a:r>
              <a:rPr lang="en-US" sz="2400" b="0" i="0" dirty="0">
                <a:solidFill>
                  <a:srgbClr val="212529"/>
                </a:solidFill>
                <a:effectLst/>
                <a:latin typeface="Work Sans" pitchFamily="2" charset="0"/>
              </a:rPr>
              <a:t>annotation is </a:t>
            </a:r>
            <a:r>
              <a:rPr lang="en-US" sz="2400" b="1" i="0" dirty="0">
                <a:solidFill>
                  <a:srgbClr val="212529"/>
                </a:solidFill>
                <a:effectLst/>
                <a:latin typeface="Work Sans" pitchFamily="2" charset="0"/>
              </a:rPr>
              <a:t>used to load beans from an XML configuration file into an Application Context in Java configuration based applications</a:t>
            </a:r>
            <a:r>
              <a:rPr lang="en-US" sz="2400" b="0" i="0" dirty="0">
                <a:solidFill>
                  <a:srgbClr val="212529"/>
                </a:solidFill>
                <a:effectLst/>
                <a:latin typeface="Work Sans" pitchFamily="2" charset="0"/>
              </a:rPr>
              <a:t>. The class annotated with @Configuration can use @ImportResource annotation to load XML configurations.</a:t>
            </a:r>
          </a:p>
          <a:p>
            <a:pPr marL="342900" indent="-342900" algn="l">
              <a:buFont typeface="Arial" panose="020B0604020202020204" pitchFamily="34" charset="0"/>
              <a:buChar char="•"/>
            </a:pPr>
            <a:endParaRPr lang="en-US" sz="2400" b="0" i="0" dirty="0">
              <a:solidFill>
                <a:srgbClr val="212529"/>
              </a:solidFill>
              <a:effectLst/>
              <a:latin typeface="Work Sans" pitchFamily="2" charset="0"/>
            </a:endParaRPr>
          </a:p>
          <a:p>
            <a:pPr marL="342900" indent="-342900" algn="l">
              <a:buFont typeface="Arial" panose="020B0604020202020204" pitchFamily="34" charset="0"/>
              <a:buChar char="•"/>
            </a:pPr>
            <a:r>
              <a:rPr lang="en-US" sz="2400" b="0" i="0" dirty="0">
                <a:solidFill>
                  <a:srgbClr val="212529"/>
                </a:solidFill>
                <a:effectLst/>
                <a:latin typeface="Work Sans" pitchFamily="2" charset="0"/>
              </a:rPr>
              <a:t>For example, old application based on XML configuration is being upgraded to Java configuration based application, to keep bean definition at both places, in Java configuration as well as XML configuration, we can use @ImportResource annotation.</a:t>
            </a:r>
            <a:endParaRPr lang="en-US" sz="2400" b="0" i="0" dirty="0">
              <a:solidFill>
                <a:srgbClr val="757575"/>
              </a:solidFill>
              <a:effectLst/>
              <a:latin typeface="Work Sans" pitchFamily="2" charset="0"/>
            </a:endParaRPr>
          </a:p>
        </p:txBody>
      </p:sp>
      <p:sp>
        <p:nvSpPr>
          <p:cNvPr id="3" name="TextBox 2">
            <a:extLst>
              <a:ext uri="{FF2B5EF4-FFF2-40B4-BE49-F238E27FC236}">
                <a16:creationId xmlns:a16="http://schemas.microsoft.com/office/drawing/2014/main" id="{351A637D-7AF8-6EAF-2E0B-BE7967E74431}"/>
              </a:ext>
            </a:extLst>
          </p:cNvPr>
          <p:cNvSpPr txBox="1"/>
          <p:nvPr/>
        </p:nvSpPr>
        <p:spPr>
          <a:xfrm>
            <a:off x="2898140" y="5650766"/>
            <a:ext cx="7993380" cy="830997"/>
          </a:xfrm>
          <a:prstGeom prst="rect">
            <a:avLst/>
          </a:prstGeom>
          <a:noFill/>
        </p:spPr>
        <p:txBody>
          <a:bodyPr wrap="square">
            <a:spAutoFit/>
          </a:bodyPr>
          <a:lstStyle/>
          <a:p>
            <a:pPr algn="l"/>
            <a:r>
              <a:rPr lang="en-IN" sz="2400" dirty="0">
                <a:solidFill>
                  <a:srgbClr val="646464"/>
                </a:solidFill>
                <a:latin typeface="Work Sans" pitchFamily="2" charset="0"/>
              </a:rPr>
              <a:t>@Configuration</a:t>
            </a:r>
          </a:p>
          <a:p>
            <a:pPr algn="l"/>
            <a:r>
              <a:rPr lang="en-IN" sz="2400" dirty="0">
                <a:solidFill>
                  <a:srgbClr val="646464"/>
                </a:solidFill>
                <a:latin typeface="Work Sans" pitchFamily="2" charset="0"/>
              </a:rPr>
              <a:t>@ImportResource</a:t>
            </a:r>
            <a:r>
              <a:rPr lang="en-IN" sz="2400" dirty="0">
                <a:solidFill>
                  <a:srgbClr val="000000"/>
                </a:solidFill>
                <a:latin typeface="Work Sans" pitchFamily="2" charset="0"/>
              </a:rPr>
              <a:t>(</a:t>
            </a:r>
            <a:r>
              <a:rPr lang="en-IN" sz="2400" dirty="0">
                <a:solidFill>
                  <a:srgbClr val="2A00FF"/>
                </a:solidFill>
                <a:latin typeface="Work Sans" pitchFamily="2" charset="0"/>
              </a:rPr>
              <a:t>"classpath:/app-config.xml"</a:t>
            </a:r>
            <a:r>
              <a:rPr lang="en-IN" sz="2400" dirty="0">
                <a:solidFill>
                  <a:srgbClr val="000000"/>
                </a:solidFill>
                <a:latin typeface="Work Sans" pitchFamily="2" charset="0"/>
              </a:rPr>
              <a:t>)</a:t>
            </a:r>
            <a:endParaRPr lang="en-IN" sz="2400" dirty="0"/>
          </a:p>
        </p:txBody>
      </p:sp>
    </p:spTree>
    <p:extLst>
      <p:ext uri="{BB962C8B-B14F-4D97-AF65-F5344CB8AC3E}">
        <p14:creationId xmlns:p14="http://schemas.microsoft.com/office/powerpoint/2010/main" val="6135912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5B0134-C053-ABA6-EC59-3486E00E1878}"/>
              </a:ext>
            </a:extLst>
          </p:cNvPr>
          <p:cNvPicPr>
            <a:picLocks noChangeAspect="1"/>
          </p:cNvPicPr>
          <p:nvPr/>
        </p:nvPicPr>
        <p:blipFill>
          <a:blip r:embed="rId3"/>
          <a:stretch>
            <a:fillRect/>
          </a:stretch>
        </p:blipFill>
        <p:spPr>
          <a:xfrm>
            <a:off x="1" y="284480"/>
            <a:ext cx="12192000" cy="5934838"/>
          </a:xfrm>
          <a:prstGeom prst="rect">
            <a:avLst/>
          </a:prstGeom>
        </p:spPr>
      </p:pic>
    </p:spTree>
    <p:extLst>
      <p:ext uri="{BB962C8B-B14F-4D97-AF65-F5344CB8AC3E}">
        <p14:creationId xmlns:p14="http://schemas.microsoft.com/office/powerpoint/2010/main" val="387718235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DE62E-D9C1-A7DF-D7B0-A027D58FCC29}"/>
              </a:ext>
            </a:extLst>
          </p:cNvPr>
          <p:cNvSpPr txBox="1"/>
          <p:nvPr/>
        </p:nvSpPr>
        <p:spPr>
          <a:xfrm>
            <a:off x="518160" y="399534"/>
            <a:ext cx="6096000" cy="523220"/>
          </a:xfrm>
          <a:prstGeom prst="rect">
            <a:avLst/>
          </a:prstGeom>
          <a:noFill/>
        </p:spPr>
        <p:txBody>
          <a:bodyPr wrap="square">
            <a:spAutoFit/>
          </a:bodyPr>
          <a:lstStyle/>
          <a:p>
            <a:pPr algn="l"/>
            <a:r>
              <a:rPr lang="en-IN" sz="2800" b="1" dirty="0">
                <a:solidFill>
                  <a:srgbClr val="424242"/>
                </a:solidFill>
                <a:effectLst/>
                <a:latin typeface="Roboto" panose="02000000000000000000" pitchFamily="2" charset="0"/>
              </a:rPr>
              <a:t>Spring @Import Annotation</a:t>
            </a:r>
          </a:p>
        </p:txBody>
      </p:sp>
      <p:sp>
        <p:nvSpPr>
          <p:cNvPr id="8" name="TextBox 7">
            <a:extLst>
              <a:ext uri="{FF2B5EF4-FFF2-40B4-BE49-F238E27FC236}">
                <a16:creationId xmlns:a16="http://schemas.microsoft.com/office/drawing/2014/main" id="{10EF73C0-02DB-252F-4F36-0846BA4DF966}"/>
              </a:ext>
            </a:extLst>
          </p:cNvPr>
          <p:cNvSpPr txBox="1"/>
          <p:nvPr/>
        </p:nvSpPr>
        <p:spPr>
          <a:xfrm>
            <a:off x="650240" y="1393934"/>
            <a:ext cx="10591800" cy="2308324"/>
          </a:xfrm>
          <a:prstGeom prst="rect">
            <a:avLst/>
          </a:prstGeom>
          <a:noFill/>
        </p:spPr>
        <p:txBody>
          <a:bodyPr wrap="square">
            <a:spAutoFit/>
          </a:bodyPr>
          <a:lstStyle/>
          <a:p>
            <a:pPr marL="342900" indent="-342900" algn="l">
              <a:buFont typeface="Arial" panose="020B0604020202020204" pitchFamily="34" charset="0"/>
              <a:buChar char="•"/>
            </a:pPr>
            <a:r>
              <a:rPr lang="en-US" sz="2400" b="0" i="0" dirty="0">
                <a:solidFill>
                  <a:srgbClr val="212529"/>
                </a:solidFill>
                <a:effectLst/>
                <a:latin typeface="Work Sans" pitchFamily="2" charset="0"/>
              </a:rPr>
              <a:t>The </a:t>
            </a:r>
            <a:r>
              <a:rPr lang="en-US" sz="2400" b="0" i="0" dirty="0">
                <a:solidFill>
                  <a:srgbClr val="FF0000"/>
                </a:solidFill>
                <a:effectLst/>
                <a:latin typeface="Work Sans" pitchFamily="2" charset="0"/>
              </a:rPr>
              <a:t>@Import </a:t>
            </a:r>
            <a:r>
              <a:rPr lang="en-US" sz="2400" b="0" i="0" dirty="0">
                <a:solidFill>
                  <a:srgbClr val="212529"/>
                </a:solidFill>
                <a:effectLst/>
                <a:latin typeface="Work Sans" pitchFamily="2" charset="0"/>
              </a:rPr>
              <a:t>annotation indicates one or more @Configuration classes to import. </a:t>
            </a:r>
          </a:p>
          <a:p>
            <a:pPr marL="342900" indent="-342900" algn="l">
              <a:buFont typeface="Arial" panose="020B0604020202020204" pitchFamily="34" charset="0"/>
              <a:buChar char="•"/>
            </a:pPr>
            <a:endParaRPr lang="en-US" sz="2400" b="0" i="0" dirty="0">
              <a:solidFill>
                <a:srgbClr val="212529"/>
              </a:solidFill>
              <a:effectLst/>
              <a:latin typeface="Work Sans" pitchFamily="2" charset="0"/>
            </a:endParaRPr>
          </a:p>
          <a:p>
            <a:pPr marL="342900" indent="-342900" algn="l">
              <a:buFont typeface="Arial" panose="020B0604020202020204" pitchFamily="34" charset="0"/>
              <a:buChar char="•"/>
            </a:pPr>
            <a:r>
              <a:rPr lang="en-US" sz="2400" b="0" i="0" dirty="0">
                <a:solidFill>
                  <a:srgbClr val="212529"/>
                </a:solidFill>
                <a:effectLst/>
                <a:latin typeface="Work Sans" pitchFamily="2" charset="0"/>
              </a:rPr>
              <a:t>For example: In a Java-based configuration, Spring provides the @Import annotation which allows for loading @Bean definitions from another configuration class.</a:t>
            </a:r>
            <a:endParaRPr lang="en-US" sz="2400" b="0" i="0" dirty="0">
              <a:solidFill>
                <a:srgbClr val="757575"/>
              </a:solidFill>
              <a:effectLst/>
              <a:latin typeface="Work Sans" pitchFamily="2" charset="0"/>
            </a:endParaRPr>
          </a:p>
        </p:txBody>
      </p:sp>
      <p:pic>
        <p:nvPicPr>
          <p:cNvPr id="7" name="Picture 6">
            <a:extLst>
              <a:ext uri="{FF2B5EF4-FFF2-40B4-BE49-F238E27FC236}">
                <a16:creationId xmlns:a16="http://schemas.microsoft.com/office/drawing/2014/main" id="{4A727938-54B9-6C61-9484-DBC8BCE32B63}"/>
              </a:ext>
            </a:extLst>
          </p:cNvPr>
          <p:cNvPicPr>
            <a:picLocks noChangeAspect="1"/>
          </p:cNvPicPr>
          <p:nvPr/>
        </p:nvPicPr>
        <p:blipFill>
          <a:blip r:embed="rId3"/>
          <a:stretch>
            <a:fillRect/>
          </a:stretch>
        </p:blipFill>
        <p:spPr>
          <a:xfrm>
            <a:off x="2091598" y="4048669"/>
            <a:ext cx="2683601" cy="2654325"/>
          </a:xfrm>
          <a:prstGeom prst="rect">
            <a:avLst/>
          </a:prstGeom>
        </p:spPr>
      </p:pic>
      <p:pic>
        <p:nvPicPr>
          <p:cNvPr id="10" name="Picture 9">
            <a:extLst>
              <a:ext uri="{FF2B5EF4-FFF2-40B4-BE49-F238E27FC236}">
                <a16:creationId xmlns:a16="http://schemas.microsoft.com/office/drawing/2014/main" id="{E89A71A7-EAEB-3F0C-00CC-7B0C4EC711AE}"/>
              </a:ext>
            </a:extLst>
          </p:cNvPr>
          <p:cNvPicPr>
            <a:picLocks noChangeAspect="1"/>
          </p:cNvPicPr>
          <p:nvPr/>
        </p:nvPicPr>
        <p:blipFill>
          <a:blip r:embed="rId4"/>
          <a:stretch>
            <a:fillRect/>
          </a:stretch>
        </p:blipFill>
        <p:spPr>
          <a:xfrm>
            <a:off x="5482492" y="4048669"/>
            <a:ext cx="2567864" cy="2654325"/>
          </a:xfrm>
          <a:prstGeom prst="rect">
            <a:avLst/>
          </a:prstGeom>
        </p:spPr>
      </p:pic>
    </p:spTree>
    <p:extLst>
      <p:ext uri="{BB962C8B-B14F-4D97-AF65-F5344CB8AC3E}">
        <p14:creationId xmlns:p14="http://schemas.microsoft.com/office/powerpoint/2010/main" val="291737607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DE62E-D9C1-A7DF-D7B0-A027D58FCC29}"/>
              </a:ext>
            </a:extLst>
          </p:cNvPr>
          <p:cNvSpPr txBox="1"/>
          <p:nvPr/>
        </p:nvSpPr>
        <p:spPr>
          <a:xfrm>
            <a:off x="314960" y="294660"/>
            <a:ext cx="6096000" cy="523220"/>
          </a:xfrm>
          <a:prstGeom prst="rect">
            <a:avLst/>
          </a:prstGeom>
          <a:noFill/>
        </p:spPr>
        <p:txBody>
          <a:bodyPr wrap="square">
            <a:spAutoFit/>
          </a:bodyPr>
          <a:lstStyle/>
          <a:p>
            <a:pPr algn="l"/>
            <a:r>
              <a:rPr lang="en-IN" sz="2800" b="1" dirty="0">
                <a:solidFill>
                  <a:srgbClr val="424242"/>
                </a:solidFill>
                <a:effectLst/>
                <a:latin typeface="Roboto" panose="02000000000000000000" pitchFamily="2" charset="0"/>
              </a:rPr>
              <a:t>Spring @Profile Annotation</a:t>
            </a:r>
          </a:p>
        </p:txBody>
      </p:sp>
      <p:sp>
        <p:nvSpPr>
          <p:cNvPr id="8" name="TextBox 7">
            <a:extLst>
              <a:ext uri="{FF2B5EF4-FFF2-40B4-BE49-F238E27FC236}">
                <a16:creationId xmlns:a16="http://schemas.microsoft.com/office/drawing/2014/main" id="{10EF73C0-02DB-252F-4F36-0846BA4DF966}"/>
              </a:ext>
            </a:extLst>
          </p:cNvPr>
          <p:cNvSpPr txBox="1"/>
          <p:nvPr/>
        </p:nvSpPr>
        <p:spPr>
          <a:xfrm>
            <a:off x="314960" y="1054140"/>
            <a:ext cx="11877040" cy="5509200"/>
          </a:xfrm>
          <a:prstGeom prst="rect">
            <a:avLst/>
          </a:prstGeom>
          <a:noFill/>
        </p:spPr>
        <p:txBody>
          <a:bodyPr wrap="square">
            <a:spAutoFit/>
          </a:bodyPr>
          <a:lstStyle/>
          <a:p>
            <a:pPr marL="342900" indent="-342900" algn="l">
              <a:buFont typeface="Arial" panose="020B0604020202020204" pitchFamily="34" charset="0"/>
              <a:buChar char="•"/>
            </a:pPr>
            <a:r>
              <a:rPr lang="en-US" sz="2200" b="0" i="0" dirty="0">
                <a:solidFill>
                  <a:srgbClr val="002060"/>
                </a:solidFill>
                <a:effectLst/>
                <a:latin typeface="Work Sans" pitchFamily="2" charset="0"/>
              </a:rPr>
              <a:t>Spring </a:t>
            </a:r>
            <a:r>
              <a:rPr lang="en-US" sz="2200" b="0" i="0" dirty="0">
                <a:solidFill>
                  <a:srgbClr val="C00000"/>
                </a:solidFill>
                <a:effectLst/>
                <a:latin typeface="Work Sans" pitchFamily="2" charset="0"/>
              </a:rPr>
              <a:t>@Profile annotation</a:t>
            </a:r>
            <a:r>
              <a:rPr lang="en-US" sz="2200" b="0" i="0" dirty="0">
                <a:solidFill>
                  <a:srgbClr val="002060"/>
                </a:solidFill>
                <a:effectLst/>
                <a:latin typeface="Work Sans" pitchFamily="2" charset="0"/>
              </a:rPr>
              <a:t> allows developers to</a:t>
            </a:r>
            <a:r>
              <a:rPr lang="en-US" sz="2200" b="0" i="0" dirty="0">
                <a:solidFill>
                  <a:srgbClr val="00B050"/>
                </a:solidFill>
                <a:effectLst/>
                <a:latin typeface="Work Sans" pitchFamily="2" charset="0"/>
              </a:rPr>
              <a:t> register beans of any configuration class by condition</a:t>
            </a:r>
            <a:r>
              <a:rPr lang="en-US" sz="2200" b="0" i="0" dirty="0">
                <a:solidFill>
                  <a:srgbClr val="002060"/>
                </a:solidFill>
                <a:effectLst/>
                <a:latin typeface="Work Sans" pitchFamily="2" charset="0"/>
              </a:rPr>
              <a:t>. For example, register beans based on what operating system (Windows, Linux, etc...) your application is running, or load a database, logging configurations based on the application running in development, test, and preproduction or production environment. </a:t>
            </a:r>
          </a:p>
          <a:p>
            <a:pPr algn="l"/>
            <a:r>
              <a:rPr lang="en-US" sz="2200" dirty="0">
                <a:solidFill>
                  <a:srgbClr val="002060"/>
                </a:solidFill>
                <a:latin typeface="Work Sans" pitchFamily="2" charset="0"/>
              </a:rPr>
              <a:t>	</a:t>
            </a:r>
            <a:r>
              <a:rPr lang="en-US" sz="2200" b="0" i="0" dirty="0">
                <a:solidFill>
                  <a:srgbClr val="002060"/>
                </a:solidFill>
                <a:effectLst/>
                <a:latin typeface="Work Sans" pitchFamily="2" charset="0"/>
              </a:rPr>
              <a:t>@Profile annotation has value attribute which accepts the name for the 	profile. We can then activate different profiles by using profile names in 	different environments to bootstrap just the beans we need.  @Profile 	annotation can be used with @Configuration and @Component annotation.</a:t>
            </a:r>
          </a:p>
          <a:p>
            <a:pPr marL="342900" indent="-342900" algn="l">
              <a:buFont typeface="Arial" panose="020B0604020202020204" pitchFamily="34" charset="0"/>
              <a:buChar char="•"/>
            </a:pPr>
            <a:endParaRPr lang="en-US" sz="2200" b="0" i="0" dirty="0">
              <a:solidFill>
                <a:srgbClr val="002060"/>
              </a:solidFill>
              <a:effectLst/>
              <a:latin typeface="Work Sans" pitchFamily="2" charset="0"/>
            </a:endParaRPr>
          </a:p>
          <a:p>
            <a:pPr marL="342900" indent="-342900" algn="l">
              <a:buFont typeface="Arial" panose="020B0604020202020204" pitchFamily="34" charset="0"/>
              <a:buChar char="•"/>
            </a:pPr>
            <a:r>
              <a:rPr lang="en-US" sz="2200" b="0" i="0" dirty="0">
                <a:solidFill>
                  <a:srgbClr val="FF0000"/>
                </a:solidFill>
                <a:effectLst/>
                <a:latin typeface="Work Sans" pitchFamily="2" charset="0"/>
              </a:rPr>
              <a:t>@Profile with @Configuration</a:t>
            </a:r>
          </a:p>
          <a:p>
            <a:pPr algn="l"/>
            <a:r>
              <a:rPr lang="en-US" sz="2200" b="0" i="0" dirty="0">
                <a:solidFill>
                  <a:srgbClr val="002060"/>
                </a:solidFill>
                <a:effectLst/>
                <a:latin typeface="Work Sans" pitchFamily="2" charset="0"/>
              </a:rPr>
              <a:t>	</a:t>
            </a:r>
          </a:p>
          <a:p>
            <a:pPr algn="l"/>
            <a:r>
              <a:rPr lang="en-US" sz="2200" dirty="0">
                <a:solidFill>
                  <a:srgbClr val="002060"/>
                </a:solidFill>
                <a:latin typeface="Work Sans" pitchFamily="2" charset="0"/>
              </a:rPr>
              <a:t>	</a:t>
            </a:r>
            <a:r>
              <a:rPr lang="en-US" sz="2200" b="0" i="0" dirty="0">
                <a:solidFill>
                  <a:srgbClr val="002060"/>
                </a:solidFill>
                <a:effectLst/>
                <a:latin typeface="Work Sans" pitchFamily="2" charset="0"/>
              </a:rPr>
              <a:t>When we use @profile with @Configuration annotation spring will just 	bootstrap all the beans configured inside that configuration class. In the 	below example we activate the profile based on operating system so that 	spring just bootstrap the beans and configurations for that operating system.</a:t>
            </a:r>
          </a:p>
        </p:txBody>
      </p:sp>
    </p:spTree>
    <p:extLst>
      <p:ext uri="{BB962C8B-B14F-4D97-AF65-F5344CB8AC3E}">
        <p14:creationId xmlns:p14="http://schemas.microsoft.com/office/powerpoint/2010/main" val="29264299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DE62E-D9C1-A7DF-D7B0-A027D58FCC29}"/>
              </a:ext>
            </a:extLst>
          </p:cNvPr>
          <p:cNvSpPr txBox="1"/>
          <p:nvPr/>
        </p:nvSpPr>
        <p:spPr>
          <a:xfrm>
            <a:off x="518160" y="399534"/>
            <a:ext cx="6096000" cy="523220"/>
          </a:xfrm>
          <a:prstGeom prst="rect">
            <a:avLst/>
          </a:prstGeom>
          <a:noFill/>
        </p:spPr>
        <p:txBody>
          <a:bodyPr wrap="square">
            <a:spAutoFit/>
          </a:bodyPr>
          <a:lstStyle/>
          <a:p>
            <a:pPr algn="l"/>
            <a:r>
              <a:rPr lang="en-IN" sz="2800" b="1" dirty="0">
                <a:solidFill>
                  <a:srgbClr val="424242"/>
                </a:solidFill>
                <a:effectLst/>
                <a:latin typeface="Roboto" panose="02000000000000000000" pitchFamily="2" charset="0"/>
              </a:rPr>
              <a:t>Spring @</a:t>
            </a:r>
            <a:r>
              <a:rPr lang="en-IN" sz="2800" b="1" dirty="0">
                <a:solidFill>
                  <a:srgbClr val="424242"/>
                </a:solidFill>
                <a:latin typeface="Roboto" panose="02000000000000000000" pitchFamily="2" charset="0"/>
              </a:rPr>
              <a:t>Lookup</a:t>
            </a:r>
            <a:r>
              <a:rPr lang="en-IN" sz="2800" b="1" dirty="0">
                <a:solidFill>
                  <a:srgbClr val="424242"/>
                </a:solidFill>
                <a:effectLst/>
                <a:latin typeface="Roboto" panose="02000000000000000000" pitchFamily="2" charset="0"/>
              </a:rPr>
              <a:t> Annotation</a:t>
            </a:r>
          </a:p>
        </p:txBody>
      </p:sp>
      <p:sp>
        <p:nvSpPr>
          <p:cNvPr id="8" name="TextBox 7">
            <a:extLst>
              <a:ext uri="{FF2B5EF4-FFF2-40B4-BE49-F238E27FC236}">
                <a16:creationId xmlns:a16="http://schemas.microsoft.com/office/drawing/2014/main" id="{10EF73C0-02DB-252F-4F36-0846BA4DF966}"/>
              </a:ext>
            </a:extLst>
          </p:cNvPr>
          <p:cNvSpPr txBox="1"/>
          <p:nvPr/>
        </p:nvSpPr>
        <p:spPr>
          <a:xfrm>
            <a:off x="157480" y="1200894"/>
            <a:ext cx="11877040" cy="3477875"/>
          </a:xfrm>
          <a:prstGeom prst="rect">
            <a:avLst/>
          </a:prstGeom>
          <a:noFill/>
        </p:spPr>
        <p:txBody>
          <a:bodyPr wrap="square">
            <a:spAutoFit/>
          </a:bodyPr>
          <a:lstStyle/>
          <a:p>
            <a:pPr marL="342900" indent="-342900" algn="l">
              <a:buFont typeface="Arial" panose="020B0604020202020204" pitchFamily="34" charset="0"/>
              <a:buChar char="•"/>
            </a:pPr>
            <a:r>
              <a:rPr lang="en-US" sz="2000" b="0" i="0" dirty="0">
                <a:solidFill>
                  <a:srgbClr val="002060"/>
                </a:solidFill>
                <a:effectLst/>
                <a:latin typeface="Work Sans" pitchFamily="2" charset="0"/>
              </a:rPr>
              <a:t>By default, the scope of the bean in a Spring application are singletons, and we use a constructor or setter to implement dependencies. But there is another situation: there is a singleton user, and he needs a new role bean every time. That is, </a:t>
            </a:r>
            <a:r>
              <a:rPr lang="en-US" sz="2000" b="0" i="0" dirty="0">
                <a:solidFill>
                  <a:srgbClr val="FF0000"/>
                </a:solidFill>
                <a:effectLst/>
                <a:latin typeface="Work Sans" pitchFamily="2" charset="0"/>
              </a:rPr>
              <a:t>User is a singleton bean, and Role is prototype bean.</a:t>
            </a:r>
            <a:r>
              <a:rPr lang="en-US" sz="2000" b="0" i="0" dirty="0">
                <a:solidFill>
                  <a:srgbClr val="002060"/>
                </a:solidFill>
                <a:effectLst/>
                <a:latin typeface="Work Sans" pitchFamily="2" charset="0"/>
              </a:rPr>
              <a:t> The life cycles of beans are different. Bean User is created by the container only once, and bean Role is created every time a new one is created – let's say this happens every time you call some method of the User bean. This is where the introduction of a bean using the @Lookup method comes in handy. It occurs not when the container is initialized, but later, each time the method is called.</a:t>
            </a:r>
          </a:p>
          <a:p>
            <a:pPr marL="342900" indent="-342900" algn="l">
              <a:buFont typeface="Arial" panose="020B0604020202020204" pitchFamily="34" charset="0"/>
              <a:buChar char="•"/>
            </a:pPr>
            <a:endParaRPr lang="en-US" sz="2000" b="0" i="0" dirty="0">
              <a:solidFill>
                <a:srgbClr val="002060"/>
              </a:solidFill>
              <a:effectLst/>
              <a:latin typeface="Work Sans" pitchFamily="2" charset="0"/>
            </a:endParaRPr>
          </a:p>
          <a:p>
            <a:pPr marL="342900" indent="-342900" algn="l">
              <a:buFont typeface="Arial" panose="020B0604020202020204" pitchFamily="34" charset="0"/>
              <a:buChar char="•"/>
            </a:pPr>
            <a:r>
              <a:rPr lang="en-US" sz="2000" b="0" i="0" dirty="0">
                <a:solidFill>
                  <a:srgbClr val="002060"/>
                </a:solidFill>
                <a:effectLst/>
                <a:latin typeface="Work Sans" pitchFamily="2" charset="0"/>
              </a:rPr>
              <a:t>A method annotated with @Lookup tells Spring to return an instance of the method's return type when we invoke it.</a:t>
            </a:r>
          </a:p>
        </p:txBody>
      </p:sp>
      <p:sp>
        <p:nvSpPr>
          <p:cNvPr id="3" name="TextBox 2">
            <a:extLst>
              <a:ext uri="{FF2B5EF4-FFF2-40B4-BE49-F238E27FC236}">
                <a16:creationId xmlns:a16="http://schemas.microsoft.com/office/drawing/2014/main" id="{2BF02583-363F-DE15-42C8-2362BCCC3679}"/>
              </a:ext>
            </a:extLst>
          </p:cNvPr>
          <p:cNvSpPr txBox="1"/>
          <p:nvPr/>
        </p:nvSpPr>
        <p:spPr>
          <a:xfrm>
            <a:off x="3901440" y="5525869"/>
            <a:ext cx="6096000" cy="1200329"/>
          </a:xfrm>
          <a:prstGeom prst="rect">
            <a:avLst/>
          </a:prstGeom>
          <a:noFill/>
        </p:spPr>
        <p:txBody>
          <a:bodyPr wrap="square">
            <a:spAutoFit/>
          </a:bodyPr>
          <a:lstStyle/>
          <a:p>
            <a:r>
              <a:rPr lang="en-US" dirty="0">
                <a:solidFill>
                  <a:srgbClr val="002060"/>
                </a:solidFill>
              </a:rPr>
              <a:t>@Lookup</a:t>
            </a:r>
          </a:p>
          <a:p>
            <a:r>
              <a:rPr lang="en-US" dirty="0">
                <a:solidFill>
                  <a:srgbClr val="002060"/>
                </a:solidFill>
              </a:rPr>
              <a:t>    public Role </a:t>
            </a:r>
            <a:r>
              <a:rPr lang="en-US" dirty="0" err="1">
                <a:solidFill>
                  <a:srgbClr val="002060"/>
                </a:solidFill>
              </a:rPr>
              <a:t>createRole</a:t>
            </a:r>
            <a:r>
              <a:rPr lang="en-US" dirty="0">
                <a:solidFill>
                  <a:srgbClr val="002060"/>
                </a:solidFill>
              </a:rPr>
              <a:t>() {</a:t>
            </a:r>
          </a:p>
          <a:p>
            <a:r>
              <a:rPr lang="en-US" dirty="0">
                <a:solidFill>
                  <a:srgbClr val="002060"/>
                </a:solidFill>
              </a:rPr>
              <a:t>        return null;</a:t>
            </a:r>
          </a:p>
          <a:p>
            <a:r>
              <a:rPr lang="en-US" dirty="0">
                <a:solidFill>
                  <a:srgbClr val="002060"/>
                </a:solidFill>
              </a:rPr>
              <a:t>    };</a:t>
            </a:r>
            <a:endParaRPr lang="en-IN" dirty="0">
              <a:solidFill>
                <a:srgbClr val="002060"/>
              </a:solidFill>
            </a:endParaRPr>
          </a:p>
        </p:txBody>
      </p:sp>
    </p:spTree>
    <p:extLst>
      <p:ext uri="{BB962C8B-B14F-4D97-AF65-F5344CB8AC3E}">
        <p14:creationId xmlns:p14="http://schemas.microsoft.com/office/powerpoint/2010/main" val="324905999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3DE62E-D9C1-A7DF-D7B0-A027D58FCC29}"/>
              </a:ext>
            </a:extLst>
          </p:cNvPr>
          <p:cNvSpPr txBox="1"/>
          <p:nvPr/>
        </p:nvSpPr>
        <p:spPr>
          <a:xfrm>
            <a:off x="518160" y="399534"/>
            <a:ext cx="6096000" cy="523220"/>
          </a:xfrm>
          <a:prstGeom prst="rect">
            <a:avLst/>
          </a:prstGeom>
          <a:noFill/>
        </p:spPr>
        <p:txBody>
          <a:bodyPr wrap="square">
            <a:spAutoFit/>
          </a:bodyPr>
          <a:lstStyle/>
          <a:p>
            <a:pPr algn="l"/>
            <a:r>
              <a:rPr lang="en-IN" sz="2800" b="1" dirty="0">
                <a:solidFill>
                  <a:srgbClr val="424242"/>
                </a:solidFill>
                <a:effectLst/>
                <a:latin typeface="Roboto" panose="02000000000000000000" pitchFamily="2" charset="0"/>
              </a:rPr>
              <a:t>Spring @DependsOn Annotation</a:t>
            </a:r>
          </a:p>
        </p:txBody>
      </p:sp>
      <p:sp>
        <p:nvSpPr>
          <p:cNvPr id="8" name="TextBox 7">
            <a:extLst>
              <a:ext uri="{FF2B5EF4-FFF2-40B4-BE49-F238E27FC236}">
                <a16:creationId xmlns:a16="http://schemas.microsoft.com/office/drawing/2014/main" id="{10EF73C0-02DB-252F-4F36-0846BA4DF966}"/>
              </a:ext>
            </a:extLst>
          </p:cNvPr>
          <p:cNvSpPr txBox="1"/>
          <p:nvPr/>
        </p:nvSpPr>
        <p:spPr>
          <a:xfrm>
            <a:off x="157480" y="1485374"/>
            <a:ext cx="11877040" cy="2554545"/>
          </a:xfrm>
          <a:prstGeom prst="rect">
            <a:avLst/>
          </a:prstGeom>
          <a:noFill/>
        </p:spPr>
        <p:txBody>
          <a:bodyPr wrap="square">
            <a:spAutoFit/>
          </a:bodyPr>
          <a:lstStyle/>
          <a:p>
            <a:pPr marL="342900" indent="-342900" algn="l">
              <a:buFont typeface="Arial" panose="020B0604020202020204" pitchFamily="34" charset="0"/>
              <a:buChar char="•"/>
            </a:pPr>
            <a:r>
              <a:rPr lang="en-US" sz="2000" b="0" i="0" dirty="0">
                <a:solidFill>
                  <a:srgbClr val="002060"/>
                </a:solidFill>
                <a:effectLst/>
                <a:latin typeface="Work Sans" pitchFamily="2" charset="0"/>
              </a:rPr>
              <a:t>The order in which Spring container creating beans cannot be predicted. When we need spring to create certain bean before creating our bean, we can choose the @DependsOn annotation for managing bean creation order.  The @DependsOn annotation can force the Spring IoC container to initialize one or more beans before the bean which is annotated by @DependsOn annotation.</a:t>
            </a:r>
          </a:p>
          <a:p>
            <a:pPr marL="342900" indent="-342900" algn="l">
              <a:buFont typeface="Arial" panose="020B0604020202020204" pitchFamily="34" charset="0"/>
              <a:buChar char="•"/>
            </a:pPr>
            <a:endParaRPr lang="en-US" sz="2000" b="0" i="0" dirty="0">
              <a:solidFill>
                <a:srgbClr val="002060"/>
              </a:solidFill>
              <a:effectLst/>
              <a:latin typeface="Work Sans" pitchFamily="2" charset="0"/>
            </a:endParaRPr>
          </a:p>
          <a:p>
            <a:pPr marL="342900" indent="-342900" algn="l">
              <a:buFont typeface="Arial" panose="020B0604020202020204" pitchFamily="34" charset="0"/>
              <a:buChar char="•"/>
            </a:pPr>
            <a:r>
              <a:rPr lang="en-US" sz="2000" b="0" i="0" dirty="0">
                <a:solidFill>
                  <a:srgbClr val="002060"/>
                </a:solidFill>
                <a:effectLst/>
                <a:latin typeface="Work Sans" pitchFamily="2" charset="0"/>
              </a:rPr>
              <a:t>The @DependsOn annotation may be used on any class annotated with @Component, @Service &amp; @Repository or on methods annotated with @Bean.</a:t>
            </a:r>
          </a:p>
        </p:txBody>
      </p:sp>
      <p:sp>
        <p:nvSpPr>
          <p:cNvPr id="5" name="TextBox 4">
            <a:extLst>
              <a:ext uri="{FF2B5EF4-FFF2-40B4-BE49-F238E27FC236}">
                <a16:creationId xmlns:a16="http://schemas.microsoft.com/office/drawing/2014/main" id="{FA92CB1F-D218-98E3-2BB5-54F2684113EA}"/>
              </a:ext>
            </a:extLst>
          </p:cNvPr>
          <p:cNvSpPr txBox="1"/>
          <p:nvPr/>
        </p:nvSpPr>
        <p:spPr>
          <a:xfrm>
            <a:off x="518160" y="4602539"/>
            <a:ext cx="6096000" cy="1754326"/>
          </a:xfrm>
          <a:prstGeom prst="rect">
            <a:avLst/>
          </a:prstGeom>
          <a:noFill/>
        </p:spPr>
        <p:txBody>
          <a:bodyPr wrap="square">
            <a:spAutoFit/>
          </a:bodyPr>
          <a:lstStyle/>
          <a:p>
            <a:r>
              <a:rPr lang="en-US" dirty="0">
                <a:solidFill>
                  <a:srgbClr val="002060"/>
                </a:solidFill>
              </a:rPr>
              <a:t>   @Bean</a:t>
            </a:r>
          </a:p>
          <a:p>
            <a:r>
              <a:rPr lang="en-US" dirty="0">
                <a:solidFill>
                  <a:srgbClr val="002060"/>
                </a:solidFill>
              </a:rPr>
              <a:t>    @DependsOn({"twitterService", "</a:t>
            </a:r>
            <a:r>
              <a:rPr lang="en-US" dirty="0" err="1">
                <a:solidFill>
                  <a:srgbClr val="002060"/>
                </a:solidFill>
              </a:rPr>
              <a:t>emailService</a:t>
            </a:r>
            <a:r>
              <a:rPr lang="en-US" dirty="0">
                <a:solidFill>
                  <a:srgbClr val="002060"/>
                </a:solidFill>
              </a:rPr>
              <a:t>"})</a:t>
            </a:r>
          </a:p>
          <a:p>
            <a:r>
              <a:rPr lang="en-US" dirty="0">
                <a:solidFill>
                  <a:srgbClr val="002060"/>
                </a:solidFill>
              </a:rPr>
              <a:t>    public </a:t>
            </a:r>
            <a:r>
              <a:rPr lang="en-US" dirty="0" err="1">
                <a:solidFill>
                  <a:srgbClr val="002060"/>
                </a:solidFill>
              </a:rPr>
              <a:t>SMSService</a:t>
            </a:r>
            <a:r>
              <a:rPr lang="en-US" dirty="0">
                <a:solidFill>
                  <a:srgbClr val="002060"/>
                </a:solidFill>
              </a:rPr>
              <a:t> </a:t>
            </a:r>
            <a:r>
              <a:rPr lang="en-US" dirty="0" err="1">
                <a:solidFill>
                  <a:srgbClr val="002060"/>
                </a:solidFill>
              </a:rPr>
              <a:t>smsService</a:t>
            </a:r>
            <a:r>
              <a:rPr lang="en-US" dirty="0">
                <a:solidFill>
                  <a:srgbClr val="002060"/>
                </a:solidFill>
              </a:rPr>
              <a:t>()</a:t>
            </a:r>
          </a:p>
          <a:p>
            <a:r>
              <a:rPr lang="en-US" dirty="0">
                <a:solidFill>
                  <a:srgbClr val="002060"/>
                </a:solidFill>
              </a:rPr>
              <a:t>    {</a:t>
            </a:r>
          </a:p>
          <a:p>
            <a:r>
              <a:rPr lang="en-US" dirty="0">
                <a:solidFill>
                  <a:srgbClr val="002060"/>
                </a:solidFill>
              </a:rPr>
              <a:t>        return new </a:t>
            </a:r>
            <a:r>
              <a:rPr lang="en-US" dirty="0" err="1">
                <a:solidFill>
                  <a:srgbClr val="002060"/>
                </a:solidFill>
              </a:rPr>
              <a:t>SMSService</a:t>
            </a:r>
            <a:r>
              <a:rPr lang="en-US" dirty="0">
                <a:solidFill>
                  <a:srgbClr val="002060"/>
                </a:solidFill>
              </a:rPr>
              <a:t>();</a:t>
            </a:r>
          </a:p>
          <a:p>
            <a:r>
              <a:rPr lang="en-US" dirty="0">
                <a:solidFill>
                  <a:srgbClr val="002060"/>
                </a:solidFill>
              </a:rPr>
              <a:t>    }</a:t>
            </a:r>
            <a:endParaRPr lang="en-IN" dirty="0">
              <a:solidFill>
                <a:srgbClr val="002060"/>
              </a:solidFill>
            </a:endParaRPr>
          </a:p>
        </p:txBody>
      </p:sp>
      <p:sp>
        <p:nvSpPr>
          <p:cNvPr id="7" name="TextBox 6">
            <a:extLst>
              <a:ext uri="{FF2B5EF4-FFF2-40B4-BE49-F238E27FC236}">
                <a16:creationId xmlns:a16="http://schemas.microsoft.com/office/drawing/2014/main" id="{887A5C01-DDEE-7073-B720-598272A0E8AA}"/>
              </a:ext>
            </a:extLst>
          </p:cNvPr>
          <p:cNvSpPr txBox="1"/>
          <p:nvPr/>
        </p:nvSpPr>
        <p:spPr>
          <a:xfrm>
            <a:off x="6096000" y="4325540"/>
            <a:ext cx="6096000" cy="2308324"/>
          </a:xfrm>
          <a:prstGeom prst="rect">
            <a:avLst/>
          </a:prstGeom>
          <a:noFill/>
        </p:spPr>
        <p:txBody>
          <a:bodyPr wrap="square">
            <a:spAutoFit/>
          </a:bodyPr>
          <a:lstStyle/>
          <a:p>
            <a:r>
              <a:rPr lang="en-US" dirty="0">
                <a:solidFill>
                  <a:srgbClr val="002060"/>
                </a:solidFill>
              </a:rPr>
              <a:t>@Component</a:t>
            </a:r>
          </a:p>
          <a:p>
            <a:r>
              <a:rPr lang="en-US" dirty="0">
                <a:solidFill>
                  <a:srgbClr val="002060"/>
                </a:solidFill>
              </a:rPr>
              <a:t>@DependsOn({"adminService", "</a:t>
            </a:r>
            <a:r>
              <a:rPr lang="en-US" dirty="0" err="1">
                <a:solidFill>
                  <a:srgbClr val="002060"/>
                </a:solidFill>
              </a:rPr>
              <a:t>userService</a:t>
            </a:r>
            <a:r>
              <a:rPr lang="en-US" dirty="0">
                <a:solidFill>
                  <a:srgbClr val="002060"/>
                </a:solidFill>
              </a:rPr>
              <a:t>"})</a:t>
            </a:r>
          </a:p>
          <a:p>
            <a:r>
              <a:rPr lang="en-US" dirty="0">
                <a:solidFill>
                  <a:srgbClr val="002060"/>
                </a:solidFill>
              </a:rPr>
              <a:t>public class </a:t>
            </a:r>
            <a:r>
              <a:rPr lang="en-US" dirty="0" err="1">
                <a:solidFill>
                  <a:srgbClr val="002060"/>
                </a:solidFill>
              </a:rPr>
              <a:t>EmployeeService</a:t>
            </a:r>
            <a:r>
              <a:rPr lang="en-US" dirty="0">
                <a:solidFill>
                  <a:srgbClr val="002060"/>
                </a:solidFill>
              </a:rPr>
              <a:t> {</a:t>
            </a:r>
          </a:p>
          <a:p>
            <a:endParaRPr lang="en-US" dirty="0">
              <a:solidFill>
                <a:srgbClr val="002060"/>
              </a:solidFill>
            </a:endParaRPr>
          </a:p>
          <a:p>
            <a:r>
              <a:rPr lang="en-US" dirty="0">
                <a:solidFill>
                  <a:srgbClr val="002060"/>
                </a:solidFill>
              </a:rPr>
              <a:t>    public </a:t>
            </a:r>
            <a:r>
              <a:rPr lang="en-US" dirty="0" err="1">
                <a:solidFill>
                  <a:srgbClr val="002060"/>
                </a:solidFill>
              </a:rPr>
              <a:t>EmployeeService</a:t>
            </a:r>
            <a:r>
              <a:rPr lang="en-US" dirty="0">
                <a:solidFill>
                  <a:srgbClr val="002060"/>
                </a:solidFill>
              </a:rPr>
              <a:t>() {</a:t>
            </a:r>
          </a:p>
          <a:p>
            <a:r>
              <a:rPr lang="en-US" dirty="0">
                <a:solidFill>
                  <a:srgbClr val="002060"/>
                </a:solidFill>
              </a:rPr>
              <a:t>        </a:t>
            </a:r>
            <a:r>
              <a:rPr lang="en-US" dirty="0" err="1">
                <a:solidFill>
                  <a:srgbClr val="002060"/>
                </a:solidFill>
              </a:rPr>
              <a:t>System.out.println</a:t>
            </a:r>
            <a:r>
              <a:rPr lang="en-US" dirty="0">
                <a:solidFill>
                  <a:srgbClr val="002060"/>
                </a:solidFill>
              </a:rPr>
              <a:t>("Inside </a:t>
            </a:r>
            <a:r>
              <a:rPr lang="en-US" dirty="0" err="1">
                <a:solidFill>
                  <a:srgbClr val="002060"/>
                </a:solidFill>
              </a:rPr>
              <a:t>EmployeeService</a:t>
            </a:r>
            <a:r>
              <a:rPr lang="en-US" dirty="0">
                <a:solidFill>
                  <a:srgbClr val="002060"/>
                </a:solidFill>
              </a:rPr>
              <a:t> </a:t>
            </a:r>
            <a:r>
              <a:rPr lang="en-US" dirty="0" err="1">
                <a:solidFill>
                  <a:srgbClr val="002060"/>
                </a:solidFill>
              </a:rPr>
              <a:t>Constuctor</a:t>
            </a:r>
            <a:r>
              <a:rPr lang="en-US" dirty="0">
                <a:solidFill>
                  <a:srgbClr val="002060"/>
                </a:solidFill>
              </a:rPr>
              <a:t>");</a:t>
            </a:r>
          </a:p>
          <a:p>
            <a:r>
              <a:rPr lang="en-US" dirty="0">
                <a:solidFill>
                  <a:srgbClr val="002060"/>
                </a:solidFill>
              </a:rPr>
              <a:t>    }</a:t>
            </a:r>
          </a:p>
          <a:p>
            <a:r>
              <a:rPr lang="en-US" dirty="0">
                <a:solidFill>
                  <a:srgbClr val="002060"/>
                </a:solidFill>
              </a:rPr>
              <a:t>}</a:t>
            </a:r>
            <a:endParaRPr lang="en-IN" dirty="0">
              <a:solidFill>
                <a:srgbClr val="002060"/>
              </a:solidFill>
            </a:endParaRPr>
          </a:p>
        </p:txBody>
      </p:sp>
    </p:spTree>
    <p:extLst>
      <p:ext uri="{BB962C8B-B14F-4D97-AF65-F5344CB8AC3E}">
        <p14:creationId xmlns:p14="http://schemas.microsoft.com/office/powerpoint/2010/main" val="22499944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8DE-C7B6-173F-F25C-B73054A01AB8}"/>
              </a:ext>
            </a:extLst>
          </p:cNvPr>
          <p:cNvPicPr>
            <a:picLocks noChangeAspect="1"/>
          </p:cNvPicPr>
          <p:nvPr/>
        </p:nvPicPr>
        <p:blipFill>
          <a:blip r:embed="rId3"/>
          <a:stretch>
            <a:fillRect/>
          </a:stretch>
        </p:blipFill>
        <p:spPr>
          <a:xfrm>
            <a:off x="81333" y="908944"/>
            <a:ext cx="11993367" cy="5207376"/>
          </a:xfrm>
          <a:prstGeom prst="rect">
            <a:avLst/>
          </a:prstGeom>
        </p:spPr>
      </p:pic>
    </p:spTree>
    <p:extLst>
      <p:ext uri="{BB962C8B-B14F-4D97-AF65-F5344CB8AC3E}">
        <p14:creationId xmlns:p14="http://schemas.microsoft.com/office/powerpoint/2010/main" val="41894571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19185" y="354925"/>
            <a:ext cx="687560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Advantages of IOC and DI</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2F0856CC-A7D1-A1AD-55A8-CCA1F23092CF}"/>
              </a:ext>
            </a:extLst>
          </p:cNvPr>
          <p:cNvPicPr>
            <a:picLocks noChangeAspect="1"/>
          </p:cNvPicPr>
          <p:nvPr/>
        </p:nvPicPr>
        <p:blipFill>
          <a:blip r:embed="rId3"/>
          <a:stretch>
            <a:fillRect/>
          </a:stretch>
        </p:blipFill>
        <p:spPr>
          <a:xfrm>
            <a:off x="410987" y="945796"/>
            <a:ext cx="11370025" cy="5768840"/>
          </a:xfrm>
          <a:prstGeom prst="rect">
            <a:avLst/>
          </a:prstGeom>
        </p:spPr>
      </p:pic>
    </p:spTree>
    <p:extLst>
      <p:ext uri="{BB962C8B-B14F-4D97-AF65-F5344CB8AC3E}">
        <p14:creationId xmlns:p14="http://schemas.microsoft.com/office/powerpoint/2010/main" val="8825398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19185" y="354925"/>
            <a:ext cx="687560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Coupling</a:t>
            </a:r>
            <a:endParaRPr lang="fr-FR" sz="2800" b="1" kern="0" spc="-100" dirty="0">
              <a:solidFill>
                <a:schemeClr val="bg1">
                  <a:lumMod val="95000"/>
                  <a:lumOff val="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9744019E-A413-1EB5-2286-5A6B12EEC7EF}"/>
              </a:ext>
            </a:extLst>
          </p:cNvPr>
          <p:cNvSpPr txBox="1"/>
          <p:nvPr/>
        </p:nvSpPr>
        <p:spPr>
          <a:xfrm>
            <a:off x="538064" y="872174"/>
            <a:ext cx="10826621" cy="707886"/>
          </a:xfrm>
          <a:prstGeom prst="rect">
            <a:avLst/>
          </a:prstGeom>
          <a:noFill/>
        </p:spPr>
        <p:txBody>
          <a:bodyPr wrap="square">
            <a:spAutoFit/>
          </a:bodyPr>
          <a:lstStyle/>
          <a:p>
            <a:pPr algn="just" fontAlgn="base"/>
            <a:endParaRPr lang="en-US" sz="2000" b="0" i="0" dirty="0">
              <a:solidFill>
                <a:srgbClr val="002060"/>
              </a:solidFill>
              <a:effectLst/>
              <a:latin typeface="Work Sans" pitchFamily="2" charset="0"/>
            </a:endParaRPr>
          </a:p>
          <a:p>
            <a:pPr marL="285750" indent="-285750" algn="just" fontAlgn="base">
              <a:buFont typeface="Arial" panose="020B0604020202020204" pitchFamily="34" charset="0"/>
              <a:buChar char="•"/>
            </a:pPr>
            <a:r>
              <a:rPr lang="en-US" sz="2000" b="0" i="0" dirty="0">
                <a:solidFill>
                  <a:srgbClr val="002060"/>
                </a:solidFill>
                <a:effectLst/>
                <a:latin typeface="Work Sans" pitchFamily="2" charset="0"/>
              </a:rPr>
              <a:t>A situation where an object can be used by another object is termed as coupling.</a:t>
            </a:r>
          </a:p>
        </p:txBody>
      </p:sp>
      <p:pic>
        <p:nvPicPr>
          <p:cNvPr id="3" name="Picture 2">
            <a:extLst>
              <a:ext uri="{FF2B5EF4-FFF2-40B4-BE49-F238E27FC236}">
                <a16:creationId xmlns:a16="http://schemas.microsoft.com/office/drawing/2014/main" id="{18EEBA6F-4B8C-E1CE-D3DD-07CD37951F77}"/>
              </a:ext>
            </a:extLst>
          </p:cNvPr>
          <p:cNvPicPr>
            <a:picLocks noChangeAspect="1"/>
          </p:cNvPicPr>
          <p:nvPr/>
        </p:nvPicPr>
        <p:blipFill>
          <a:blip r:embed="rId3"/>
          <a:stretch>
            <a:fillRect/>
          </a:stretch>
        </p:blipFill>
        <p:spPr>
          <a:xfrm>
            <a:off x="714928" y="2060537"/>
            <a:ext cx="5236446" cy="1976271"/>
          </a:xfrm>
          <a:prstGeom prst="rect">
            <a:avLst/>
          </a:prstGeom>
        </p:spPr>
      </p:pic>
      <p:pic>
        <p:nvPicPr>
          <p:cNvPr id="6" name="Picture 5">
            <a:extLst>
              <a:ext uri="{FF2B5EF4-FFF2-40B4-BE49-F238E27FC236}">
                <a16:creationId xmlns:a16="http://schemas.microsoft.com/office/drawing/2014/main" id="{D945D6D9-84CC-71F2-E2EE-CD0ACAE179B8}"/>
              </a:ext>
            </a:extLst>
          </p:cNvPr>
          <p:cNvPicPr>
            <a:picLocks noChangeAspect="1"/>
          </p:cNvPicPr>
          <p:nvPr/>
        </p:nvPicPr>
        <p:blipFill>
          <a:blip r:embed="rId4"/>
          <a:stretch>
            <a:fillRect/>
          </a:stretch>
        </p:blipFill>
        <p:spPr>
          <a:xfrm>
            <a:off x="505838" y="4196686"/>
            <a:ext cx="5851944" cy="1914525"/>
          </a:xfrm>
          <a:prstGeom prst="rect">
            <a:avLst/>
          </a:prstGeom>
        </p:spPr>
      </p:pic>
      <p:pic>
        <p:nvPicPr>
          <p:cNvPr id="7" name="Picture 6">
            <a:extLst>
              <a:ext uri="{FF2B5EF4-FFF2-40B4-BE49-F238E27FC236}">
                <a16:creationId xmlns:a16="http://schemas.microsoft.com/office/drawing/2014/main" id="{83687275-563C-09B1-8992-D47AD9560995}"/>
              </a:ext>
            </a:extLst>
          </p:cNvPr>
          <p:cNvPicPr>
            <a:picLocks noChangeAspect="1"/>
          </p:cNvPicPr>
          <p:nvPr/>
        </p:nvPicPr>
        <p:blipFill>
          <a:blip r:embed="rId5"/>
          <a:stretch>
            <a:fillRect/>
          </a:stretch>
        </p:blipFill>
        <p:spPr>
          <a:xfrm>
            <a:off x="6764190" y="2291940"/>
            <a:ext cx="5165230" cy="3558722"/>
          </a:xfrm>
          <a:prstGeom prst="rect">
            <a:avLst/>
          </a:prstGeom>
        </p:spPr>
      </p:pic>
    </p:spTree>
    <p:extLst>
      <p:ext uri="{BB962C8B-B14F-4D97-AF65-F5344CB8AC3E}">
        <p14:creationId xmlns:p14="http://schemas.microsoft.com/office/powerpoint/2010/main" val="3605639949"/>
      </p:ext>
    </p:extLst>
  </p:cSld>
  <p:clrMapOvr>
    <a:masterClrMapping/>
  </p:clrMapOvr>
  <p:transition>
    <p:fade/>
  </p:transition>
</p:sld>
</file>

<file path=ppt/theme/theme1.xml><?xml version="1.0" encoding="utf-8"?>
<a:theme xmlns:a="http://schemas.openxmlformats.org/drawingml/2006/main" name="WHITE">
  <a:themeElements>
    <a:clrScheme name="Custom 105">
      <a:dk1>
        <a:srgbClr val="FFFFFF"/>
      </a:dk1>
      <a:lt1>
        <a:srgbClr val="000000"/>
      </a:lt1>
      <a:dk2>
        <a:srgbClr val="FFFFFF"/>
      </a:dk2>
      <a:lt2>
        <a:srgbClr val="000000"/>
      </a:lt2>
      <a:accent1>
        <a:srgbClr val="4336F4"/>
      </a:accent1>
      <a:accent2>
        <a:srgbClr val="4336F4"/>
      </a:accent2>
      <a:accent3>
        <a:srgbClr val="4336F4"/>
      </a:accent3>
      <a:accent4>
        <a:srgbClr val="4336F4"/>
      </a:accent4>
      <a:accent5>
        <a:srgbClr val="4336F4"/>
      </a:accent5>
      <a:accent6>
        <a:srgbClr val="4336F4"/>
      </a:accent6>
      <a:hlink>
        <a:srgbClr val="4336F4"/>
      </a:hlink>
      <a:folHlink>
        <a:srgbClr val="4336F4"/>
      </a:folHlink>
    </a:clrScheme>
    <a:fontScheme name="Custom 7">
      <a:majorFont>
        <a:latin typeface="Inter Semi Bo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21803</TotalTime>
  <Words>1417</Words>
  <Application>Microsoft Office PowerPoint</Application>
  <PresentationFormat>Widescreen</PresentationFormat>
  <Paragraphs>226</Paragraphs>
  <Slides>63</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-apple-system</vt:lpstr>
      <vt:lpstr>Arial</vt:lpstr>
      <vt:lpstr>Consolas</vt:lpstr>
      <vt:lpstr>Roboto</vt:lpstr>
      <vt:lpstr>Verdana</vt:lpstr>
      <vt:lpstr>Work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Slidor - Selfone</dc:title>
  <dc:creator>Slidor</dc:creator>
  <cp:keywords>selfone</cp:keywords>
  <cp:lastModifiedBy>Amol Patil</cp:lastModifiedBy>
  <cp:revision>544</cp:revision>
  <dcterms:created xsi:type="dcterms:W3CDTF">2019-03-28T09:08:51Z</dcterms:created>
  <dcterms:modified xsi:type="dcterms:W3CDTF">2024-03-28T11:06:48Z</dcterms:modified>
</cp:coreProperties>
</file>